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64" r:id="rId7"/>
    <p:sldId id="263" r:id="rId8"/>
    <p:sldId id="257" r:id="rId9"/>
    <p:sldId id="258" r:id="rId10"/>
    <p:sldId id="259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FAE78-0C0E-2264-D06A-4E1BA8BFF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5D5AE-326B-63F7-B258-28CCDE832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BDA46-F92F-ED97-BA67-07100BC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11E2-5B05-4218-B178-67053F7FAE7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69298-BDE4-3139-10EB-9130A3EB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12EAB-397E-4AED-221A-8EC97D91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07CA-B3B2-4B3D-9366-AE8A84A2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5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33A85-9091-C40A-E005-A168239F6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C6019-EDED-E755-AA39-CB5DB63D0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AF696-F321-E44D-76C7-B0A41AF7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11E2-5B05-4218-B178-67053F7FAE7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B90D-31AF-F497-BBBC-562D6E390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259C8-9A86-8F80-D28E-E86D86619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07CA-B3B2-4B3D-9366-AE8A84A2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6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90ED08-1B9B-82AC-A6B8-F247988A5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AC774-5542-3D4E-484B-B2D10EE4F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44F4A-51A5-C36C-D18A-22EFD0750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11E2-5B05-4218-B178-67053F7FAE7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49E53-1193-AA64-94AE-787F6065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62F5F-75D8-ACC6-E7E7-9A983A92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07CA-B3B2-4B3D-9366-AE8A84A2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8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63AEE-0C93-9238-0253-BB2B1FD2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788E8-F3EE-FDDA-01BD-7E1E0AC70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8A5CB-4BEB-04BF-AFDF-05E432986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11E2-5B05-4218-B178-67053F7FAE7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BECC2-B21F-585E-8AB7-A72D3185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400D9-89DC-42C6-02E5-BA143DE4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07CA-B3B2-4B3D-9366-AE8A84A2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4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1A409-D7E2-FC25-57DB-2B877280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687A-ED21-5FD6-4F93-94F49645C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693B7-A62F-47E9-646C-B230F2A22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11E2-5B05-4218-B178-67053F7FAE7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8AC2C-0CF3-6E8D-5311-E94A406CD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A19A2-3460-2E9D-2D5F-E834F9A3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07CA-B3B2-4B3D-9366-AE8A84A2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7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858C-8E7F-04D3-4D36-2168BE9F8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6E606-7E6A-0F4E-F93D-A9D1A412B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F8C01-E9D6-72D7-92D5-D9FA358F9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6939B-6CC4-D1C0-D599-B6AE86A16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11E2-5B05-4218-B178-67053F7FAE7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7C1F4-B336-0F98-E02C-9C8A2EB8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C1C4D-E7E6-0757-46DB-48AD81DF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07CA-B3B2-4B3D-9366-AE8A84A2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1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1CC59-2436-FD62-8D9A-D68F8E554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73B1B-3795-C9CF-8F16-93DEEA74A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0C31C-28D8-3435-3812-8D917569A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BF6B0E-CAD4-467F-E389-17C11D469D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12DAD6-8378-DE5E-A089-D1E8F01F6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00CE62-C6F9-47BA-27E9-1EC06B7B7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11E2-5B05-4218-B178-67053F7FAE7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22F627-15DA-F9C1-03E0-3BEF9857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D61E6A-B8AE-B65C-4B0B-DF77487F0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07CA-B3B2-4B3D-9366-AE8A84A2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8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00A56-25C4-D016-6DA9-8B6437E5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FAEFAD-32C7-9B2D-E891-2FB4E65CC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11E2-5B05-4218-B178-67053F7FAE7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A1F3D0-B9DC-D494-F9FB-E4087A004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78D09-95E4-15AC-639E-C325A703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07CA-B3B2-4B3D-9366-AE8A84A2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1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0823DF-EF48-EB57-23DF-F2CEDB710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11E2-5B05-4218-B178-67053F7FAE7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1C0C4C-F342-9B02-4679-27775789B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0E093-B789-3D68-E3D7-0E5428C4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07CA-B3B2-4B3D-9366-AE8A84A2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B2D27-1AC6-E7D4-26EF-754F7EF74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4EF90-DC59-BA4E-D04E-5766E1DBF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D281C-1CC6-C3C1-9777-12D89CF4C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260CE-90E0-AB0A-2E47-CEDCCC6F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11E2-5B05-4218-B178-67053F7FAE7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F9108-1A74-AB3A-2E2A-C4FAD188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11313-EAC5-A893-6796-1C83C0776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07CA-B3B2-4B3D-9366-AE8A84A2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8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48C6E-086C-4016-C41A-C5CD40087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EBDDC2-579C-5DFC-60B6-279B26C7F8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6795A-EF43-AB23-C7EE-C4D3D3024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B603E-02DA-0B5B-63E5-0AF1A1CD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11E2-5B05-4218-B178-67053F7FAE7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B13B7-380B-493D-2F80-22F1D0546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642C2-88FA-CFC0-CA83-279006D0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07CA-B3B2-4B3D-9366-AE8A84A2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4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A2C340-B177-948F-8535-9527E70B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613FA-BB8D-04DC-D043-AF89F2590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D61AB-ABF6-7212-7C8A-6D1C0C4AC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FE11E2-5B05-4218-B178-67053F7FAE7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BAB7D-CED8-6CC6-2095-755DF32D7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5795F-F0B4-54FF-E8E9-09AD8ABF5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7807CA-B3B2-4B3D-9366-AE8A84A2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0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diagram of a volunteer structure&#10;&#10;Description automatically generated">
            <a:extLst>
              <a:ext uri="{FF2B5EF4-FFF2-40B4-BE49-F238E27FC236}">
                <a16:creationId xmlns:a16="http://schemas.microsoft.com/office/drawing/2014/main" id="{2CD5B211-9C18-3667-2EC4-69AE984E33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50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390048-9DC7-8212-CB30-2DE0EDBD0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chart&#10;&#10;Description automatically generated">
            <a:extLst>
              <a:ext uri="{FF2B5EF4-FFF2-40B4-BE49-F238E27FC236}">
                <a16:creationId xmlns:a16="http://schemas.microsoft.com/office/drawing/2014/main" id="{0531963F-BA79-2D79-D832-56DD375B6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3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A31269-7576-5572-554A-562BC2540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ose-up of a brochure&#10;&#10;Description automatically generated">
            <a:extLst>
              <a:ext uri="{FF2B5EF4-FFF2-40B4-BE49-F238E27FC236}">
                <a16:creationId xmlns:a16="http://schemas.microsoft.com/office/drawing/2014/main" id="{3713BAB0-1970-C3BB-AA05-49559F63E7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5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ACC684-E66E-1FD3-DDEE-D3E1D22FA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volunteer structure&#10;&#10;Description automatically generated">
            <a:extLst>
              <a:ext uri="{FF2B5EF4-FFF2-40B4-BE49-F238E27FC236}">
                <a16:creationId xmlns:a16="http://schemas.microsoft.com/office/drawing/2014/main" id="{6DA854DE-0B57-77D6-C4C2-A0EA172928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62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88C94B-D61D-306D-4576-3C9AD171D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volunteer structure&#10;&#10;Description automatically generated">
            <a:extLst>
              <a:ext uri="{FF2B5EF4-FFF2-40B4-BE49-F238E27FC236}">
                <a16:creationId xmlns:a16="http://schemas.microsoft.com/office/drawing/2014/main" id="{37903C0C-C0F4-CBAB-9445-0A857239AF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65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911688-2857-3756-EC14-45D0620EF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brochure&#10;&#10;Description automatically generated">
            <a:extLst>
              <a:ext uri="{FF2B5EF4-FFF2-40B4-BE49-F238E27FC236}">
                <a16:creationId xmlns:a16="http://schemas.microsoft.com/office/drawing/2014/main" id="{A1ED5D58-8525-D465-3475-8348EEF3F5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3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605BA3-A127-7570-BCC8-29B2F3EDC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ose-up of a brochure&#10;&#10;Description automatically generated">
            <a:extLst>
              <a:ext uri="{FF2B5EF4-FFF2-40B4-BE49-F238E27FC236}">
                <a16:creationId xmlns:a16="http://schemas.microsoft.com/office/drawing/2014/main" id="{31E6EF36-7018-0C90-BDBD-7F27E7C6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32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97217A-EC2C-DCD1-2D4C-E3D7EEE10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DD597481-053A-5DC1-1209-37FDA2283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72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6ebd5d-6837-4be6-9cd1-389b441a2734">
      <Terms xmlns="http://schemas.microsoft.com/office/infopath/2007/PartnerControls"/>
    </lcf76f155ced4ddcb4097134ff3c332f>
    <TaxCatchAll xmlns="b0d0b4d8-dac0-442f-a11d-e01bf3bc84e2" xsi:nil="true"/>
    <TaxKeywordTaxHTField xmlns="b0d0b4d8-dac0-442f-a11d-e01bf3bc84e2">
      <Terms xmlns="http://schemas.microsoft.com/office/infopath/2007/PartnerControls"/>
    </TaxKeywordTaxHTField>
    <Retention_x0020_Date xmlns="b0d0b4d8-dac0-442f-a11d-e01bf3bc84e2">5 Years</Retention_x0020_Date>
    <Notes xmlns="9f6ebd5d-6837-4be6-9cd1-389b441a2734" xsi:nil="true"/>
    <_dlc_DocId xmlns="b0d0b4d8-dac0-442f-a11d-e01bf3bc84e2">ALADOCS-1598989548-5020</_dlc_DocId>
    <_dlc_DocIdUrl xmlns="b0d0b4d8-dac0-442f-a11d-e01bf3bc84e2">
      <Url>https://alanet.sharepoint.com/leadership/_layouts/15/DocIdRedir.aspx?ID=ALADOCS-1598989548-5020</Url>
      <Description>ALADOCS-1598989548-5020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3F76168848E54FA789B339522470DC" ma:contentTypeVersion="21" ma:contentTypeDescription="Create a new document." ma:contentTypeScope="" ma:versionID="34bb8d068d21a45f5186122054051abf">
  <xsd:schema xmlns:xsd="http://www.w3.org/2001/XMLSchema" xmlns:xs="http://www.w3.org/2001/XMLSchema" xmlns:p="http://schemas.microsoft.com/office/2006/metadata/properties" xmlns:ns2="b0d0b4d8-dac0-442f-a11d-e01bf3bc84e2" xmlns:ns3="9f6ebd5d-6837-4be6-9cd1-389b441a2734" targetNamespace="http://schemas.microsoft.com/office/2006/metadata/properties" ma:root="true" ma:fieldsID="97407189dc89e9e6114c1a8441be5020" ns2:_="" ns3:_="">
    <xsd:import namespace="b0d0b4d8-dac0-442f-a11d-e01bf3bc84e2"/>
    <xsd:import namespace="9f6ebd5d-6837-4be6-9cd1-389b441a273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2:TaxKeywordTaxHTField" minOccurs="0"/>
                <xsd:element ref="ns2:TaxCatchAll" minOccurs="0"/>
                <xsd:element ref="ns2:Retention_x0020_Date" minOccurs="0"/>
                <xsd:element ref="ns2:_dlc_DocId" minOccurs="0"/>
                <xsd:element ref="ns2:_dlc_DocIdUrl" minOccurs="0"/>
                <xsd:element ref="ns2:_dlc_DocIdPersistId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Notes" minOccurs="0"/>
                <xsd:element ref="ns3:lcf76f155ced4ddcb4097134ff3c332f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0b4d8-dac0-442f-a11d-e01bf3bc84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18" nillable="true" ma:taxonomy="true" ma:internalName="TaxKeywordTaxHTField" ma:taxonomyFieldName="TaxKeyword" ma:displayName="Enterprise Keywords" ma:fieldId="{23f27201-bee3-471e-b2e7-b64fd8b7ca38}" ma:taxonomyMulti="true" ma:sspId="e99fb18b-195f-4cbe-b952-cf12f91f989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7dde1d07-175e-4208-85f5-5974fcc063e7}" ma:internalName="TaxCatchAll" ma:showField="CatchAllData" ma:web="b0d0b4d8-dac0-442f-a11d-e01bf3bc84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tention_x0020_Date" ma:index="20" nillable="true" ma:displayName="Retention Date" ma:default="5 Years" ma:format="Dropdown" ma:internalName="Retention_x0020_Date">
      <xsd:simpleType>
        <xsd:restriction base="dms:Choice">
          <xsd:enumeration value="1 Year"/>
          <xsd:enumeration value="2 Years"/>
          <xsd:enumeration value="3 Years"/>
          <xsd:enumeration value="4 Years"/>
          <xsd:enumeration value="5 Years"/>
          <xsd:enumeration value="6 Years"/>
          <xsd:enumeration value="7 Years"/>
          <xsd:enumeration value="8 Years"/>
          <xsd:enumeration value="9 Years"/>
          <xsd:enumeration value="10 Years"/>
          <xsd:enumeration value="Permanent"/>
        </xsd:restriction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ebd5d-6837-4be6-9cd1-389b441a27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s" ma:index="27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e99fb18b-195f-4cbe-b952-cf12f91f98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A072BC8-FC2E-47F9-85DB-EDA379F2F9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2248AA-2A73-479A-AEAF-A66C8012BC2A}">
  <ds:schemaRefs>
    <ds:schemaRef ds:uri="http://schemas.microsoft.com/office/2006/metadata/properties"/>
    <ds:schemaRef ds:uri="http://schemas.microsoft.com/office/infopath/2007/PartnerControls"/>
    <ds:schemaRef ds:uri="9f6ebd5d-6837-4be6-9cd1-389b441a2734"/>
    <ds:schemaRef ds:uri="b0d0b4d8-dac0-442f-a11d-e01bf3bc84e2"/>
  </ds:schemaRefs>
</ds:datastoreItem>
</file>

<file path=customXml/itemProps3.xml><?xml version="1.0" encoding="utf-8"?>
<ds:datastoreItem xmlns:ds="http://schemas.openxmlformats.org/officeDocument/2006/customXml" ds:itemID="{3FBB25C0-88A0-46AD-B9EA-3AC9E283C1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d0b4d8-dac0-442f-a11d-e01bf3bc84e2"/>
    <ds:schemaRef ds:uri="9f6ebd5d-6837-4be6-9cd1-389b441a27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6EF45A7-8F23-461A-AD23-D50882CD381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Fitzpatrick</dc:creator>
  <cp:lastModifiedBy>Theresa Wojtalewicz</cp:lastModifiedBy>
  <cp:revision>7</cp:revision>
  <dcterms:created xsi:type="dcterms:W3CDTF">2024-02-15T20:59:59Z</dcterms:created>
  <dcterms:modified xsi:type="dcterms:W3CDTF">2024-04-04T14:09:50Z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0x010100AE3F76168848E54FA789B339522470DC</vt:lpwstr>
  </property>
  <property fmtid="{D5CDD505-2E9C-101B-9397-08002B2CF9AE}" pid="3" name="_dlc_DocIdItemGuid">
    <vt:lpwstr>462b1943-2a0b-4983-a13f-ef8334dcff87</vt:lpwstr>
  </property>
</Properties>
</file>