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8" r:id="rId7"/>
    <p:sldId id="256" r:id="rId8"/>
    <p:sldId id="260" r:id="rId9"/>
    <p:sldId id="261" r:id="rId10"/>
    <p:sldId id="263" r:id="rId11"/>
    <p:sldId id="25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14" autoAdjust="0"/>
  </p:normalViewPr>
  <p:slideViewPr>
    <p:cSldViewPr snapToGrid="0">
      <p:cViewPr varScale="1">
        <p:scale>
          <a:sx n="102" d="100"/>
          <a:sy n="102" d="100"/>
        </p:scale>
        <p:origin x="126" y="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8BF1-CCCB-4152-B1F7-23B39FB2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17A78-F21C-4BDB-864A-52051687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1854-6995-49F5-A92D-F5CD25D4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1CBA5-AAFB-458D-8BB3-57EA77C5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FEB4C-EFBF-40DC-B081-7879D236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1D38-F969-42ED-88B1-06EBD816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A0F6C-2645-4EA1-A5FF-805578AA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8F1C-76D0-42A1-ADDC-B384EADA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1729-4ECC-42E7-ACE9-B3A83CD9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7F3A-A139-4D16-9E4D-C1BF4DDD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BA42-DA16-4317-B6E4-5163F0EBC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768C4-437C-414B-B982-AF1E9107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BB761-5229-4DC3-859B-CEB3F16E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7634-FB95-48E5-8CD1-F6A4FBB3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272E-3E5B-4EBB-B5D4-FDC7568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243C-64A1-45D5-988D-AD2409E8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A2EF2-F308-49B6-9E03-4D08D89E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EE6C-70EB-41CB-9408-08B305FA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DEF84-577D-47EF-BACF-C9A75990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E094-2ACF-4695-903D-85366C3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1D58-AB38-4A91-A88F-2C50517F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5EDA-A100-4987-AA67-C54119A4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3892-BA81-4724-A794-4628408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06E07-14AA-4BA3-9CF8-43AFECA8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C9518-A33A-45EF-9DE1-1951B6E4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95B0-2485-4DB7-9712-93A09598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7A0C-D44D-481F-BEBF-D7742705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F711-642D-4755-B4D9-70A8A6FB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4D5F-AA85-4753-83F1-63BA11A1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94E05-0F8B-4AC2-9948-DAE5E839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3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FEAF-109F-42E1-B7FF-5B6D728A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811D8-2745-4A96-B1C2-F992F5A6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09818-8C64-4A54-A4C7-D7F30A82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3ACF-55D8-4CBD-9A7C-140AC57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CCA9-89AA-4B31-8AA0-88CB9A0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2253E-1BFB-44EE-AE5C-F8AE8DA2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552F-BB07-4901-84EF-0143E65A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43595-7076-40CB-AA64-49AE96A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8829-6322-4F90-97F4-471ACBB9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97565-7C8C-4AD4-BA23-9D23772B5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05D7C-5D9F-4958-9E4B-1D7AA7B0E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DD4FE-3A91-422A-9A65-86E99F14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13AF8-7B13-4257-83EB-4C9AE569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6A174-CDD4-4B88-A04E-3A6AF45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8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151F-8BB2-4E97-8108-C88C92F3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370D9-FC2F-40A8-9664-09AEE848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6721-6F9D-4D0B-A4A3-D761C590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B22EE-75C3-44E9-8F6A-5E63D2B8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4A19-DD73-4810-B5A1-78F4433C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9C26C-7E5D-4FAB-B1E7-1434F6B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7AE67-D1E5-45E4-B309-E59DC1F8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7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F332-21BB-4E62-A5EF-6F1F2BDF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BEEA-01CC-4199-A015-A08BEF06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B40D-D0E2-4AB8-98BC-A91813497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C9B0B-8A03-4E5A-B10E-F0613288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D0CC4-4020-4F72-8579-DD836BDA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269D6-6A7E-41D2-B1D6-5B0506DE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7ED2-A992-47F8-BF39-140DA491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460C-72BE-4B77-86EF-7743359D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42B8-6E34-4768-994B-DD861628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0156-7B2F-4115-B676-1B152C91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24CF-551E-43C0-970F-E60B7C07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1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2FF9-EF30-432E-B4A1-337FB318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C1EFF-9E16-4F09-B835-734465A8A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4DE4B-C49A-4D76-95CE-7A9B38AFC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E6E78-8BD1-4F0C-9F7A-4ED1348B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7477B-3225-42AF-85C6-28928685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79062-353D-4EB4-BE12-53A376E1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052B-F514-4FCE-A644-542E5165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47F61-E91E-4D1A-9920-CF09BDED4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8103-4E84-46A7-9D05-E084BEE0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DB3D2-0B6F-4A8D-95F3-2B01593D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8F94A-DCDD-446C-A061-952E661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02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11A7D-2164-45F2-8DC1-C409211FD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43B5C-BE77-4760-8B90-46CE807D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6E2A-D6D4-42A1-ACFB-9A564815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0659-DB36-4D7A-8397-69B46D8E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CEFD-EE61-4B7E-B1F0-0493793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FC63-4748-41DA-85DB-53F326FE2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6B658-6D42-433B-9A11-8DFBB2A1A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AB5E-74B7-46AB-B046-6227A9F8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E8F3-23B8-4EFD-B6FC-1CD162D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8353-72D0-4235-AF07-539059A6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6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0607-99E6-4C8C-851F-DCCFB2E3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EBB9-BF39-4DF3-87D2-75636FA82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FDD9-2406-4CA0-A353-12E2C0CC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AB32-A2FB-4E43-BBB7-3EBBD18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1571-32B4-4E04-A8C9-0008B3AF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5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2C11-7CB9-4244-805E-70FFA8D6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8A7FA-99D3-458B-B3B8-676E5A15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3F7A-10A6-4B41-9E29-6B4CBDA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1E3A-1C5B-4676-8452-E4570D0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3F6C-15EE-46F3-A431-DE3233AC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5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C0EF-4D07-4EFD-AAEC-9F3D1AEA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556D-B4D8-4EB2-A434-0A456D47F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B818-D396-4768-8163-62F5E9629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F1B5-B332-414D-9CEB-44CFDC5C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7601-D516-47C0-A09A-99BF2650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F25AD-A965-46F0-B8AA-2F6A8A7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4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5717-7CD1-4FF6-8048-98C4A25A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B96EF-4E73-40C2-8839-8F5C71875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F667-F320-4C5D-9F25-CA16336C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50D60-1779-4A02-A7D9-3FF4B5A03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D507E-678C-4CA1-A6AB-7DB9ACD8A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E3EC-4791-464B-81CF-0A1AC1B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848B4-498F-46BA-A3E3-3A09C88C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9F2FD-674C-4602-BD1F-2EF5D4CD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2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9E1A-7D46-40A7-9EEA-FD9E5D70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453C9-D597-4D31-8D6C-AA273390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20D3D-BB0B-4AC1-8313-A23EEAEA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48672-8918-4095-B249-4C18FAA3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5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216E-0F59-44C2-A359-7987317E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660D0-96AD-415D-A107-738BB417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6806D-ACD9-4ECE-B4C4-4B85E6B7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5A8E-8392-4AFC-8DBA-91C4FF21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CA277-8928-401C-A80F-1B11CB22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E90D-7030-47AB-8755-9A228303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71DA-A6C0-45E8-9BF7-0B7DDBE5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3D47-1E52-4678-910B-3401E43D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8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673-785B-451E-A366-011909A7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1A27-F6EE-4F65-A06B-A86BD6A2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B6275-1EF5-466B-943F-405352407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98A9-E49D-49C8-9C11-98880DAC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7E73-75CD-4A22-9E86-0498F59F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D8360-5875-45A0-826E-8A267C5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6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FF0F-EAB9-4CBF-9D02-1B9D18C6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0BC32-39AB-4FB2-AE31-BE66299DB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AB36-38A6-42A9-8C58-BB2DFCA18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37C2-EB83-485F-9A42-1530CC4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09C9C-CCD7-40AE-84D1-DE6D7734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D19F-7306-4696-B17F-3FC63E2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55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4639-CDBB-4F75-80A5-5E5748CA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7892A-D2DD-41CD-91A8-3913CDAA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0E57-D4CD-4C77-8A1B-590B44C9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0AFE-2EA6-4974-9641-041B1CCC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19B5-1F7E-49A4-AB6C-CCB43924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4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85054-31B8-4324-BEC6-B79308248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553D9-F5EF-422A-AD7C-838961C3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9BC2-1A56-497F-A8A9-A1B9D443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891E-A38F-4A73-BF09-D97C7EE6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6CD4-152F-4694-B785-C8B6CB6A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69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DD68-637A-487F-969B-F65978EE6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03EF3-63A8-4E5C-8C9A-A81BDBCB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6FD7-2126-4914-9C7F-A3111752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8B18-1B70-4CD1-9F0B-4735956C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7C4D-7222-4017-82EA-B90BF33E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2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3B34-D557-404B-B95E-A8B778DC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B620-F77A-4AB9-8E97-1AF07970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32148-71D1-4EB2-9040-8FAAB20F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0BB5-7FEA-433E-8F74-18FA66DB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7822-189D-4A07-8ECF-FAC3F17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00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F07A-2B8D-4B17-97DA-5E708066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261C-63E8-4E5E-8D09-7D3B24EE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4B58-87CE-49A9-9DC3-6D73CABE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4163-AE4B-40D4-96B8-81CEDA75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4AEA-8F63-4A02-A617-09F2BFC8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603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58B-8543-4168-8B8F-A557137E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932E-B05A-47A4-AC81-E7703B448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839E-5565-4B81-9E55-83C09F8D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B95B-590D-4DB6-A37F-D308BB15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563D6-B3F4-496A-9B3F-63C33EB9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57DA-67BE-4EAB-9B67-243DE67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295-11DB-4799-9E05-CD7683C0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8CB6-7280-41C6-84BC-1DCD6FE6C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F8792-01BE-4BD1-BB2C-BE74444C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70718-190F-48DE-A179-591754F76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43971-EAC8-4B25-9EA9-E83B7C13B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07BF3-937D-4331-90E9-6E07C531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A52F8-42BD-4C51-8CD7-3CF945BC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820D9-6984-4483-8CC9-9475E212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2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6E70-6B20-42A1-9343-16D7DF06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0E2D5-4D02-4A1F-A9BF-06F982E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6AD16-AF0F-43C4-9944-2ED353E2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6BE74-68DE-4089-8A86-1AFABF27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D66-742F-4F23-A561-E954E7F3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D146-93B5-4F8E-84E4-ECE37D99D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48B4C-29BB-4DF8-9B18-B4742A4C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EED5F-EA9C-4C9B-A99C-F8D8B5B2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D043A-9A9E-4724-A222-A9FCABC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B436-F3EE-4805-BC43-106C31C7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4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28769-EE5E-4A88-9DDA-975AE080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F565D-B901-4A65-AD6F-78DEABE6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E1B90-8FAD-4A01-ADA5-7ACFD1F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3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168B-43E1-4383-987A-FED00FD6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EB8EA-C276-4308-9288-9A606527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75775-3269-4EAD-A103-3B1A7AF94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84AA3-7365-429B-875C-31F132D3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EA2A-8562-4729-AC6B-2F4C04C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D092-CA69-41EB-B1C2-DB808494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23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DE76-6CC2-41CE-960B-113A6FAD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5AB2-91B6-4491-908F-BB2D2EBDD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99CF1-C200-4B68-A484-7848CE161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797DF-877E-4018-9E13-EC6CC06C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FEF5-1B03-4F97-A0EA-CB07DB8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C7C82-9A74-41F4-9097-0FB2FC8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74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08FF-11FC-4067-BE36-F204D27A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D82F0-D007-4B3D-A432-EC670A5E8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C4C-D540-480E-89CE-A7C0BD2A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A60F-8CF9-4B43-A52D-05CB1CAF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B26C-13F7-41B8-9ACC-88B1C6C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58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B5655-AE00-4B40-8070-6CCB2FFE6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AA2-81F1-4106-BA7F-A4E20937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A4F6-64E6-4E26-82E5-44FBE12E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F1A8-7F15-4ACF-849D-95C5FAD7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85B3-3F43-4015-BEC5-54954583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77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218C-6A89-4927-8A42-33E80DD8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02A76-6738-40DD-A196-EB3735D5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6F08-3B01-4ADC-8716-C77F8CE4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715B-E684-4AE0-BF8A-E36705A9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E04E8-E26F-425A-93A6-82457D86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07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A6A8-E4F6-4F08-AD38-0B7A5DA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238-45DA-4FC4-9061-C8F123215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9826-BD13-42CC-B6BA-5553E320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DE6BE-A802-4DA3-BB08-9A5FB6FA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4173D-4CC7-4AAF-AC4A-75C3591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801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03A-E05B-400D-A4F4-2F3EC2E8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9F794-9BBA-45DD-A330-A1F2DA91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32DD-071F-45F0-BC6D-FDA5A85C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06F1-C08C-4893-9E45-7BD02F91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8C57-7F2D-4A17-8CCB-F9CBAA5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90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FD47-1052-48B8-9C8F-5F0BFAE2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1B33-415A-4360-A827-B2CC0A081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9C9C-308B-481C-B4D9-AB82F479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1DAF8-5193-41D3-9BFB-3DD21505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8E899-51CC-463F-BD52-07FF551D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8FC5-1989-4B77-9581-87594E6A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65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F444-EBDF-40AD-9025-7F2AB216F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B0F7-F41C-4C37-9893-6E6FD57F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0352F-3BC3-41A8-9297-0CD47A150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32ED5-D21E-47E1-8052-A4499314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3E2F6-FB22-4C73-8D7B-26598DE3E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38D32-52DB-43DA-8ADD-CAA1ACFA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3E086-C23A-426B-A2CD-B5E3BA4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82788-71A3-4FD5-B4E7-215459F8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6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A250-9B49-438C-822C-188BC575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3C8B-448F-4825-86EF-0FBC121D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B2EFA-A0FF-41B0-BD30-03D216C18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182E1-2760-4C44-A6CE-2FF4BB02D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65D2A-94F6-44FE-A048-89FC7C0C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F9730-F003-4906-8763-413263B1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FEE55-A41F-479F-A2FF-775631B0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464F7-8C52-4B9E-8033-C96BBC68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78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559-C470-44E6-B89F-315B8BAE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78C1-06C1-4265-BFD8-A255492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7DD69-B421-4C54-9141-70069D31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960CE-40E0-4AA7-9703-F5692057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51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3FE7A-6186-4093-B6ED-446510C0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BED49-A530-4D8A-AB36-D653176A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F48B-78B5-4F18-95BA-AE0EF6A7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74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50DC-6906-4EF8-A95D-965E9257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079-7419-47DD-A51C-80DF754E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5291A-9984-47CA-AE61-0291C2856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B75-9DAE-42E3-85CA-201471E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0F93-9BAA-4FC9-9E1B-18C66FEB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C0595-A025-4E65-8F52-2469E06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9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7130-DA7F-4ACD-A9B9-53B3992C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C9A52-A6FB-4DBA-A1F4-7E21D7087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6226-F392-44E9-84ED-1B1DC7B6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3D84E-D25B-431F-AE0C-45DBCB30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EE515-1239-4D21-AC34-8BD86173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12301-F3B2-4B21-A413-AAE04F9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03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A58D-7974-4D1D-9031-A00DB4E1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74D6-B834-49B8-B674-64115825E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0369-2A81-4C03-8657-D89A806F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C259-07FF-40B7-8F9A-342D1F23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052E-7B3B-46D9-BE19-F712530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88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66768-D4D2-456E-853C-3E91E93A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1F5E7-4990-4AD9-9109-9BD11999A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E95F-93C3-4594-AA8D-EA8EB44D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1311-4617-4183-8F6A-A7362ACD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D7F4-C8B3-499A-9099-E31E905E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8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99E4-E65B-4566-81E6-F1C81E1E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9286-009A-43D1-8FDF-61295B68A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74686-B53C-45AB-8605-62112971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6BA4-C044-4BAE-9FBB-2773D90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450D3-9B9A-4218-B21D-CE36E929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65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43C-3D6F-493A-BF1B-36946718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5619-F382-4167-BBEF-4984ECE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C611-AB6A-4968-955E-CA5648BF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424E-25EC-468D-9E66-FE4E5806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6DF7-396B-4701-8935-FA372FA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94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B79B-A627-4B5C-869F-6889A9D0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1C7F6-DE70-4C72-9E0C-E072D244C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CB8A-ACB3-41E7-B731-091FA92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4E96-04E0-44C5-B906-AE691841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5B68A-BAD3-45B0-9FC2-53D4939C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55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CD95-5F33-4BA5-9829-A84B080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B50C-1CB6-4BEC-A25B-385407DF7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7AC0-DA98-4989-9655-58EF3B54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4AC29-E26B-49CA-AE67-3092C3C3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40323-882A-47F1-BA42-E605E1B5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18B59-5887-43D7-80D0-911672CB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B312-B8EF-4523-99F8-071A6656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EFCD9-6780-47D9-BD81-FB43EA9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ACD0-5359-4365-85D3-8FF4FE9D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AC0F2-3787-428F-8979-FEC6B7A2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1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86A2-9867-47EB-8E8E-638E930D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9DC10-79DF-4DE2-9C5B-3458AE74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18FF-E810-4865-9CEF-2CC80837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F94B0-086F-4426-9195-BF965BE1E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7F8A5-8D3C-4552-8553-82DD2AD34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C28BD-9433-4DD9-96C2-5C92F27A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5EDE1-6975-4697-9805-C738BCB4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4BB40-2719-4B61-AF0F-C33511C5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962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07A7-9EC7-4076-895C-87D3415E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E09F0-07D0-406D-8030-9F851CA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9291B-DD37-4C2B-BE66-7186947C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082B5-FB6E-41E1-B357-D4C3AE8D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75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EF4CD-4C00-4BB4-AC16-9961D884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6A203-6EAE-422E-95A5-10C5884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B161B-3E89-4D30-A49E-3EFAD979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053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CB1-147B-4537-AD80-0CD86755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236-67C4-4F7C-B43C-2019AADB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DA445-461C-45C8-BEB8-168ACEF2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CE1FD-8BA3-4483-A46E-2EAE65DD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2D07-9D16-443A-AEDB-6BAE50CA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AF85C-E6D9-4ADD-A5DB-F3DDE7FD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119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914D-AEB0-4B77-A678-FB272676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47581-D48C-4BD9-8BD4-E63A4A5D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98EBD-3AAA-4E3B-91E4-C4D1C15C9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02CCD-041B-4F91-A97F-A70A57E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B8B7D-B046-4CBB-9F4E-A2CB82D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5BB59-27D3-4C90-B2AB-3B3EB619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611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F4B9-678A-4FDE-8BA3-F62328D8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C2EA-39D6-4A88-9ACA-320AADB9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5802-7D82-485B-8B74-5BE8748D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150C-6177-4157-9771-F8FE7280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BE85-4F5F-46F1-AA0C-EC6FFEA5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45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939E2-7A5F-4CF2-9284-1423736FB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FCDD-847A-4C74-92A6-36E4CFD96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12DB-6772-47B1-806A-19E43D43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E8B0E-A39F-49CE-8A38-8F51FEF4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885E-7BC5-4BDF-AE7B-8EE52591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950E8-E1DF-4907-BD7C-45EDCC4F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662FD-EF82-460C-AE7C-1EC66672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3536-5B43-4E64-9CB2-CF4A257B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C545-16A1-4D57-8854-BC28CE15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640-B5F3-4209-8F87-E84FC28CA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62144-E164-423C-9FBC-72A1AD9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738BC-E9AC-4A14-8C3B-78FC5F38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C9C-5AC3-4A0B-83CC-C22BE4DE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EC26-6FA1-42E0-8706-14F16C0D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5E5F-95D5-4F87-A600-C384CE7D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DCB76-359E-469B-A1C2-CB8C52A2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7B84-F2CF-42AF-956D-6B2C43669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0CC4-0247-4A84-A873-467A5999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CD5B3-2C9C-42A6-BAD2-FD21069B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D6D9E-ECCB-4CDC-8808-EDAFEE33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0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C7572-F309-4379-836D-188A3A6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10B12-793D-4E9A-BD8C-4DA20D1B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3270-4530-4B29-BF3D-7F49D307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2699-6FE9-48A7-8132-08B30434A02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E19E-68E7-40CC-B4EA-82C5D036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0BA8-930E-4DFD-9528-2AE45D13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BCAF9C-947D-4A26-866B-FE2D31A91C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93568" y="657991"/>
            <a:ext cx="2375005" cy="9287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C5F8F1C-CF91-4E43-8711-A58DDF90951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7200" y="-725944"/>
            <a:ext cx="4868251" cy="77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D1992-C544-4055-BE78-E310ED5D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208F-7682-4C24-9AED-252FD716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F6B9-AB43-46C0-992F-D73D380FA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EA9C-FD12-46CA-98AC-A56FE66E424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E257-4950-4137-848C-72BE6AD61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5865B-98C1-4A29-B31E-87001F856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B2332B-0BC3-4C60-AC18-DA21FA6DBA1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74088" y="-118872"/>
            <a:ext cx="4874184" cy="77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E750-5AE2-4078-8B1A-014DD56A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7FE14-6362-4787-803A-40A078B5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6B9E-525D-465F-ACAD-4F4AB722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7FFE-EB34-4C8C-9EC2-CF0CA187B72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72669-C84E-4DFE-BDC1-B79229999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C994-89DB-4C40-96A7-5D4852C55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DEE2AA2-6A76-4B36-A805-D9AB828B79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302946" y="-68476"/>
            <a:ext cx="13509014" cy="75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97FD1-D632-473A-A95F-AEF8094A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0396-E1BA-4F16-A0A2-7AA4B16B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51935-16A9-4BD5-A5E7-76D3313BD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03B0-61A3-4CA5-9903-7E226D8A2338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065B7-61D5-49F7-B9B6-E0F426DB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E7EE-6E8F-4C8C-984B-BCC3F522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1B0004-677C-49BE-91DB-08BDE3EB41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6867" y="5937812"/>
            <a:ext cx="12984631" cy="7299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8226D5-D7D6-42B4-A1F8-7AE5FEABB1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78795" y="365039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6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7580F-8629-4B56-80D3-2F21D35D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EE28-64F6-4208-ADBE-9B14B62B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7570-ADE8-49C7-BEAE-CA56B1467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B93C-5590-4D50-A5CA-7FA5B108712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7ABAA-3E28-43F1-9A06-574541B7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658B3-4570-4985-A578-625F9AD55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C45A09-8071-4B27-9481-9E19DF518B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6006" y="-1911633"/>
            <a:ext cx="6608748" cy="88575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64F215-AEAE-4E3B-B93C-50CCD8EE234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8200" y="387264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6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16111-4111-4F3B-940B-53D2B055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91399-D498-4030-9F9D-024A5AC4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79B9-29C3-4B74-BD1A-0F464C5B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E40E-979D-437D-8C90-8605A7DCD48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DEF-7C2D-4727-A208-88DA3552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84FD-C12E-4A22-A44E-629BE6CFD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svg"/><Relationship Id="rId21" Type="http://schemas.openxmlformats.org/officeDocument/2006/relationships/image" Target="../media/image30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17" Type="http://schemas.openxmlformats.org/officeDocument/2006/relationships/image" Target="../media/image26.svg"/><Relationship Id="rId25" Type="http://schemas.openxmlformats.org/officeDocument/2006/relationships/image" Target="../media/image34.sv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24" Type="http://schemas.openxmlformats.org/officeDocument/2006/relationships/image" Target="../media/image33.png"/><Relationship Id="rId5" Type="http://schemas.openxmlformats.org/officeDocument/2006/relationships/image" Target="../media/image14.svg"/><Relationship Id="rId15" Type="http://schemas.openxmlformats.org/officeDocument/2006/relationships/image" Target="../media/image24.svg"/><Relationship Id="rId23" Type="http://schemas.openxmlformats.org/officeDocument/2006/relationships/image" Target="../media/image32.svg"/><Relationship Id="rId10" Type="http://schemas.openxmlformats.org/officeDocument/2006/relationships/image" Target="../media/image19.png"/><Relationship Id="rId19" Type="http://schemas.openxmlformats.org/officeDocument/2006/relationships/image" Target="../media/image28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sv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svg"/><Relationship Id="rId21" Type="http://schemas.openxmlformats.org/officeDocument/2006/relationships/image" Target="../media/image56.svg"/><Relationship Id="rId7" Type="http://schemas.openxmlformats.org/officeDocument/2006/relationships/image" Target="../media/image42.svg"/><Relationship Id="rId12" Type="http://schemas.openxmlformats.org/officeDocument/2006/relationships/image" Target="../media/image47.png"/><Relationship Id="rId17" Type="http://schemas.openxmlformats.org/officeDocument/2006/relationships/image" Target="../media/image52.svg"/><Relationship Id="rId25" Type="http://schemas.openxmlformats.org/officeDocument/2006/relationships/image" Target="../media/image60.sv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41.png"/><Relationship Id="rId11" Type="http://schemas.openxmlformats.org/officeDocument/2006/relationships/image" Target="../media/image46.svg"/><Relationship Id="rId24" Type="http://schemas.openxmlformats.org/officeDocument/2006/relationships/image" Target="../media/image59.png"/><Relationship Id="rId5" Type="http://schemas.openxmlformats.org/officeDocument/2006/relationships/image" Target="../media/image40.svg"/><Relationship Id="rId15" Type="http://schemas.openxmlformats.org/officeDocument/2006/relationships/image" Target="../media/image50.svg"/><Relationship Id="rId23" Type="http://schemas.openxmlformats.org/officeDocument/2006/relationships/image" Target="../media/image58.svg"/><Relationship Id="rId10" Type="http://schemas.openxmlformats.org/officeDocument/2006/relationships/image" Target="../media/image45.png"/><Relationship Id="rId19" Type="http://schemas.openxmlformats.org/officeDocument/2006/relationships/image" Target="../media/image54.svg"/><Relationship Id="rId4" Type="http://schemas.openxmlformats.org/officeDocument/2006/relationships/image" Target="../media/image39.png"/><Relationship Id="rId9" Type="http://schemas.openxmlformats.org/officeDocument/2006/relationships/image" Target="../media/image44.sv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27BD36-93E2-4A8A-85B3-4DA82F7E6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938290"/>
            <a:ext cx="6297637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6C5EB2A-5EC8-4930-856D-D9D348C7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643047"/>
            <a:ext cx="6297637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5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29D2316-F526-41D0-AECF-19BD7A1EA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898" y="744953"/>
            <a:ext cx="8015514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D5CD0B0-166B-4F85-82C3-54B4C48C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898" y="2205453"/>
            <a:ext cx="8015514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1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17EDB9-9928-43C8-9E2C-D767ADE4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932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A97F9-CE9F-4F17-A2B8-920B741679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1DD3F5-7CE9-497E-B110-0F975C26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8010378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42C4C-789B-4F7E-B639-BE8BE5DE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9511" cy="37592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2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22C081-DEF4-47F3-A958-34441882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9384812" cy="27032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CDBFC-098A-4AB8-9EFC-36DCE9C4A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384812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D3EC372-CCBF-491C-9960-C65CB90C0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630" y="440348"/>
            <a:ext cx="890952" cy="89095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990073AC-4040-4EA9-96A8-8A0043C101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0630" y="1565763"/>
            <a:ext cx="890952" cy="89095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4FCDE58F-3711-4559-B4CB-7B891318CE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0630" y="2691178"/>
            <a:ext cx="890952" cy="89095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A0CC633-8B07-4482-A4A8-67CD89BA9E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0630" y="3816593"/>
            <a:ext cx="890952" cy="8909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85C0681-F0D0-4C1F-9DAB-688D6C4BD2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0630" y="4942008"/>
            <a:ext cx="890952" cy="89095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483A527-E49D-40F7-A55B-2B8F5E7EBE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17728" y="459398"/>
            <a:ext cx="890952" cy="87023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550515EA-AA42-431B-ADD4-C7C243E2E37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817728" y="1565763"/>
            <a:ext cx="890952" cy="89095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A54AED3-2D8F-439F-A5F6-B152C0E690D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17728" y="2691178"/>
            <a:ext cx="890952" cy="89095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AAC4F505-DBAD-460B-A873-B6B3B465A1D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17728" y="3816593"/>
            <a:ext cx="890952" cy="89095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FFFD471-4CBE-44F8-A0BC-E9A0432338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17728" y="4942008"/>
            <a:ext cx="890952" cy="890952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9BEE16D8-C769-4689-9C5D-94C251CA8D2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444864" y="440348"/>
            <a:ext cx="890952" cy="890952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3DCE6D0-01F4-4F31-AC70-E3D30B491A1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437536" y="1565763"/>
            <a:ext cx="890952" cy="890952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1524EA6A-FC3B-46DC-8378-75327DAF12D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444864" y="2691178"/>
            <a:ext cx="890952" cy="89095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EE44C7A-888B-4E46-8A01-26C48A664D08}"/>
              </a:ext>
            </a:extLst>
          </p:cNvPr>
          <p:cNvSpPr txBox="1"/>
          <p:nvPr/>
        </p:nvSpPr>
        <p:spPr>
          <a:xfrm>
            <a:off x="2004854" y="581709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BUSINESS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PARTNERS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9407F9-0D11-47EC-9270-C9E59A8FB91A}"/>
              </a:ext>
            </a:extLst>
          </p:cNvPr>
          <p:cNvSpPr txBox="1"/>
          <p:nvPr/>
        </p:nvSpPr>
        <p:spPr>
          <a:xfrm>
            <a:off x="2004854" y="1826573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CERTIFICATION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12FA82-FEE1-4181-AC7D-37B78D8411A4}"/>
              </a:ext>
            </a:extLst>
          </p:cNvPr>
          <p:cNvSpPr txBox="1"/>
          <p:nvPr/>
        </p:nvSpPr>
        <p:spPr>
          <a:xfrm>
            <a:off x="2015843" y="295198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COMMUNICATIONS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0BA627-04D1-4048-8E34-048415AF3273}"/>
              </a:ext>
            </a:extLst>
          </p:cNvPr>
          <p:cNvSpPr txBox="1"/>
          <p:nvPr/>
        </p:nvSpPr>
        <p:spPr>
          <a:xfrm>
            <a:off x="2004854" y="4077403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CORPORATE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844AD6-8E3B-49AB-B901-0B552B6E8EAA}"/>
              </a:ext>
            </a:extLst>
          </p:cNvPr>
          <p:cNvSpPr txBox="1"/>
          <p:nvPr/>
        </p:nvSpPr>
        <p:spPr>
          <a:xfrm>
            <a:off x="2004854" y="520281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FINANCE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92C13A-8648-49C5-9535-6D08CF84B8E2}"/>
              </a:ext>
            </a:extLst>
          </p:cNvPr>
          <p:cNvSpPr txBox="1"/>
          <p:nvPr/>
        </p:nvSpPr>
        <p:spPr>
          <a:xfrm>
            <a:off x="5784153" y="714375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GOVERNMENT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226DE3-5EEF-4804-BDCF-A2530D134671}"/>
              </a:ext>
            </a:extLst>
          </p:cNvPr>
          <p:cNvSpPr txBox="1"/>
          <p:nvPr/>
        </p:nvSpPr>
        <p:spPr>
          <a:xfrm>
            <a:off x="5776825" y="1688073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HUMAN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RESOURCES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A24882-FF0C-4D0A-AC22-7194D644CE50}"/>
              </a:ext>
            </a:extLst>
          </p:cNvPr>
          <p:cNvSpPr txBox="1"/>
          <p:nvPr/>
        </p:nvSpPr>
        <p:spPr>
          <a:xfrm>
            <a:off x="5795142" y="2813488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INTELLECTUAL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PROPERTY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891064-032B-438E-9962-0F05AEB1889C}"/>
              </a:ext>
            </a:extLst>
          </p:cNvPr>
          <p:cNvSpPr txBox="1"/>
          <p:nvPr/>
        </p:nvSpPr>
        <p:spPr>
          <a:xfrm>
            <a:off x="5776825" y="4083234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783E6E-E22C-4D24-A141-5CA64FD2568D}"/>
              </a:ext>
            </a:extLst>
          </p:cNvPr>
          <p:cNvSpPr txBox="1"/>
          <p:nvPr/>
        </p:nvSpPr>
        <p:spPr>
          <a:xfrm>
            <a:off x="5776825" y="520281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LAW FIRMS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7A01FC-FB86-40E1-B50B-77E3C97E2788}"/>
              </a:ext>
            </a:extLst>
          </p:cNvPr>
          <p:cNvSpPr txBox="1"/>
          <p:nvPr/>
        </p:nvSpPr>
        <p:spPr>
          <a:xfrm>
            <a:off x="9428866" y="571348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LEGAL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INDUSTRY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E2ABED-DA7E-41D8-A64E-E5D4A1CCE24A}"/>
              </a:ext>
            </a:extLst>
          </p:cNvPr>
          <p:cNvSpPr txBox="1"/>
          <p:nvPr/>
        </p:nvSpPr>
        <p:spPr>
          <a:xfrm>
            <a:off x="9421538" y="1826572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OPERATIONS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FA36D4-3746-4ED9-B2A3-B0CEF8196562}"/>
              </a:ext>
            </a:extLst>
          </p:cNvPr>
          <p:cNvSpPr txBox="1"/>
          <p:nvPr/>
        </p:nvSpPr>
        <p:spPr>
          <a:xfrm>
            <a:off x="9421538" y="2951987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SPEAKERS</a:t>
            </a:r>
          </a:p>
        </p:txBody>
      </p:sp>
    </p:spTree>
    <p:extLst>
      <p:ext uri="{BB962C8B-B14F-4D97-AF65-F5344CB8AC3E}">
        <p14:creationId xmlns:p14="http://schemas.microsoft.com/office/powerpoint/2010/main" val="193544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D93E7AFE-8B0B-4BB5-A017-50803D176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4985" y="3739076"/>
            <a:ext cx="990600" cy="866775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240F0362-C07F-407A-B8D9-70EACE708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07385" y="1346980"/>
            <a:ext cx="838200" cy="6096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F501BAB-FE8D-4B82-BC93-530C56414D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62389" y="2510641"/>
            <a:ext cx="756256" cy="74016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76AAB7F-BA48-456D-954E-BD757B3337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49980" y="4981140"/>
            <a:ext cx="981075" cy="8763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594F732-4569-4032-8B1A-F304E1060E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35828" y="5133536"/>
            <a:ext cx="790575" cy="61912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BF1E7B74-8203-407F-AE11-D7D06B2859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37991" y="2374507"/>
            <a:ext cx="904875" cy="8763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1155E62-C727-4AE8-AF25-FFDDBB0260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23716" y="1270780"/>
            <a:ext cx="723900" cy="762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AF2DF3E4-4EB2-4028-8DE2-769177C8ADE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99891" y="3739076"/>
            <a:ext cx="971550" cy="6953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B361734-4CA5-4681-93A9-E678DD9377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297166" y="1113178"/>
            <a:ext cx="714375" cy="94297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1B22116-0BF2-4816-8E36-5094D0A5E79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749980" y="1275542"/>
            <a:ext cx="981075" cy="75247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8A14AEC-976B-4464-9A5C-CC83382546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23716" y="4922670"/>
            <a:ext cx="819150" cy="81915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A1FE44D-D9B1-49E6-A2D5-70C57FA5607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707542" y="3690842"/>
            <a:ext cx="911103" cy="791791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D2C912F-F8A2-42F6-80F3-C05E3DEFD9F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97344" y="2447778"/>
            <a:ext cx="658282" cy="90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Archivo Narrow</vt:lpstr>
      <vt:lpstr>Arial</vt:lpstr>
      <vt:lpstr>Calibri</vt:lpstr>
      <vt:lpstr>Calibri Light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Theresa Wojtalewicz</cp:lastModifiedBy>
  <cp:revision>26</cp:revision>
  <dcterms:created xsi:type="dcterms:W3CDTF">2017-12-04T19:55:35Z</dcterms:created>
  <dcterms:modified xsi:type="dcterms:W3CDTF">2018-01-10T19:13:53Z</dcterms:modified>
</cp:coreProperties>
</file>