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697" r:id="rId5"/>
    <p:sldMasterId id="2147483721" r:id="rId6"/>
    <p:sldMasterId id="2147483745" r:id="rId7"/>
    <p:sldMasterId id="2147483709" r:id="rId8"/>
    <p:sldMasterId id="2147483757" r:id="rId9"/>
  </p:sldMasterIdLst>
  <p:sldIdLst>
    <p:sldId id="256" r:id="rId10"/>
    <p:sldId id="260" r:id="rId11"/>
    <p:sldId id="259" r:id="rId12"/>
    <p:sldId id="258" r:id="rId13"/>
    <p:sldId id="263" r:id="rId14"/>
    <p:sldId id="264" r:id="rId15"/>
    <p:sldId id="266" r:id="rId16"/>
    <p:sldId id="267" r:id="rId17"/>
    <p:sldId id="265" r:id="rId18"/>
    <p:sldId id="268" r:id="rId1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C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107E83-0F8A-49EC-8AFF-D140AFE47FCB}" v="53" dt="2020-06-18T14:40:07.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7" autoAdjust="0"/>
    <p:restoredTop sz="94700" autoAdjust="0"/>
  </p:normalViewPr>
  <p:slideViewPr>
    <p:cSldViewPr snapToGrid="0" snapToObjects="1">
      <p:cViewPr varScale="1">
        <p:scale>
          <a:sx n="68" d="100"/>
          <a:sy n="68" d="100"/>
        </p:scale>
        <p:origin x="145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i Newey" userId="ecd9fb65-dc72-48ef-b93a-a0df75d6332f" providerId="ADAL" clId="{7788504D-0A06-4E2E-9B32-0BD1CA99F99F}"/>
    <pc:docChg chg="undo custSel addSld delSld modSld sldOrd">
      <pc:chgData name="Cheri Newey" userId="ecd9fb65-dc72-48ef-b93a-a0df75d6332f" providerId="ADAL" clId="{7788504D-0A06-4E2E-9B32-0BD1CA99F99F}" dt="2020-06-18T12:39:21.735" v="312" actId="20577"/>
      <pc:docMkLst>
        <pc:docMk/>
      </pc:docMkLst>
      <pc:sldChg chg="modSp">
        <pc:chgData name="Cheri Newey" userId="ecd9fb65-dc72-48ef-b93a-a0df75d6332f" providerId="ADAL" clId="{7788504D-0A06-4E2E-9B32-0BD1CA99F99F}" dt="2020-06-18T12:32:16.572" v="127" actId="207"/>
        <pc:sldMkLst>
          <pc:docMk/>
          <pc:sldMk cId="0" sldId="256"/>
        </pc:sldMkLst>
        <pc:spChg chg="mod">
          <ac:chgData name="Cheri Newey" userId="ecd9fb65-dc72-48ef-b93a-a0df75d6332f" providerId="ADAL" clId="{7788504D-0A06-4E2E-9B32-0BD1CA99F99F}" dt="2020-06-18T12:32:16.572" v="127" actId="207"/>
          <ac:spMkLst>
            <pc:docMk/>
            <pc:sldMk cId="0" sldId="256"/>
            <ac:spMk id="3074" creationId="{FB249ECF-75B3-44FA-B4AE-0BD9335FEF87}"/>
          </ac:spMkLst>
        </pc:spChg>
        <pc:spChg chg="mod">
          <ac:chgData name="Cheri Newey" userId="ecd9fb65-dc72-48ef-b93a-a0df75d6332f" providerId="ADAL" clId="{7788504D-0A06-4E2E-9B32-0BD1CA99F99F}" dt="2020-06-17T19:05:19.903" v="8" actId="1076"/>
          <ac:spMkLst>
            <pc:docMk/>
            <pc:sldMk cId="0" sldId="256"/>
            <ac:spMk id="3075" creationId="{F4BB207A-9EE1-41F4-BCFC-A021F60C3764}"/>
          </ac:spMkLst>
        </pc:spChg>
      </pc:sldChg>
      <pc:sldChg chg="addSp delSp modSp">
        <pc:chgData name="Cheri Newey" userId="ecd9fb65-dc72-48ef-b93a-a0df75d6332f" providerId="ADAL" clId="{7788504D-0A06-4E2E-9B32-0BD1CA99F99F}" dt="2020-06-18T12:32:47.846" v="132" actId="1076"/>
        <pc:sldMkLst>
          <pc:docMk/>
          <pc:sldMk cId="2878879700" sldId="258"/>
        </pc:sldMkLst>
        <pc:spChg chg="add mod">
          <ac:chgData name="Cheri Newey" userId="ecd9fb65-dc72-48ef-b93a-a0df75d6332f" providerId="ADAL" clId="{7788504D-0A06-4E2E-9B32-0BD1CA99F99F}" dt="2020-06-18T12:32:47.846" v="132" actId="1076"/>
          <ac:spMkLst>
            <pc:docMk/>
            <pc:sldMk cId="2878879700" sldId="258"/>
            <ac:spMk id="4" creationId="{2F815A63-A18A-498A-94FF-03618C426A47}"/>
          </ac:spMkLst>
        </pc:spChg>
        <pc:spChg chg="add mod">
          <ac:chgData name="Cheri Newey" userId="ecd9fb65-dc72-48ef-b93a-a0df75d6332f" providerId="ADAL" clId="{7788504D-0A06-4E2E-9B32-0BD1CA99F99F}" dt="2020-06-18T12:25:18.563" v="80" actId="20577"/>
          <ac:spMkLst>
            <pc:docMk/>
            <pc:sldMk cId="2878879700" sldId="258"/>
            <ac:spMk id="5" creationId="{5F9E9C07-BFEC-4BB5-ACFD-BD72B746DCE5}"/>
          </ac:spMkLst>
        </pc:spChg>
        <pc:spChg chg="del">
          <ac:chgData name="Cheri Newey" userId="ecd9fb65-dc72-48ef-b93a-a0df75d6332f" providerId="ADAL" clId="{7788504D-0A06-4E2E-9B32-0BD1CA99F99F}" dt="2020-06-17T19:08:37.367" v="57" actId="478"/>
          <ac:spMkLst>
            <pc:docMk/>
            <pc:sldMk cId="2878879700" sldId="258"/>
            <ac:spMk id="6" creationId="{EBD1556D-D150-46AC-A7F0-0D08D9A324F9}"/>
          </ac:spMkLst>
        </pc:spChg>
        <pc:spChg chg="del">
          <ac:chgData name="Cheri Newey" userId="ecd9fb65-dc72-48ef-b93a-a0df75d6332f" providerId="ADAL" clId="{7788504D-0A06-4E2E-9B32-0BD1CA99F99F}" dt="2020-06-17T19:09:20.079" v="60" actId="478"/>
          <ac:spMkLst>
            <pc:docMk/>
            <pc:sldMk cId="2878879700" sldId="258"/>
            <ac:spMk id="7" creationId="{35DF17C1-818A-4F89-903B-25EEE3AF78FE}"/>
          </ac:spMkLst>
        </pc:spChg>
        <pc:picChg chg="add mod">
          <ac:chgData name="Cheri Newey" userId="ecd9fb65-dc72-48ef-b93a-a0df75d6332f" providerId="ADAL" clId="{7788504D-0A06-4E2E-9B32-0BD1CA99F99F}" dt="2020-06-18T12:25:35.720" v="82" actId="1076"/>
          <ac:picMkLst>
            <pc:docMk/>
            <pc:sldMk cId="2878879700" sldId="258"/>
            <ac:picMk id="8" creationId="{0E776C8D-013C-4423-AA85-DE70BB94B4F5}"/>
          </ac:picMkLst>
        </pc:picChg>
      </pc:sldChg>
      <pc:sldChg chg="modSp">
        <pc:chgData name="Cheri Newey" userId="ecd9fb65-dc72-48ef-b93a-a0df75d6332f" providerId="ADAL" clId="{7788504D-0A06-4E2E-9B32-0BD1CA99F99F}" dt="2020-06-18T12:38:53.468" v="311" actId="1076"/>
        <pc:sldMkLst>
          <pc:docMk/>
          <pc:sldMk cId="3257600639" sldId="259"/>
        </pc:sldMkLst>
        <pc:spChg chg="mod">
          <ac:chgData name="Cheri Newey" userId="ecd9fb65-dc72-48ef-b93a-a0df75d6332f" providerId="ADAL" clId="{7788504D-0A06-4E2E-9B32-0BD1CA99F99F}" dt="2020-06-17T19:08:03.152" v="51" actId="14100"/>
          <ac:spMkLst>
            <pc:docMk/>
            <pc:sldMk cId="3257600639" sldId="259"/>
            <ac:spMk id="2" creationId="{B4F62545-DABE-4B5E-8618-EA912FDEC057}"/>
          </ac:spMkLst>
        </pc:spChg>
        <pc:spChg chg="mod">
          <ac:chgData name="Cheri Newey" userId="ecd9fb65-dc72-48ef-b93a-a0df75d6332f" providerId="ADAL" clId="{7788504D-0A06-4E2E-9B32-0BD1CA99F99F}" dt="2020-06-18T12:38:53.468" v="311" actId="1076"/>
          <ac:spMkLst>
            <pc:docMk/>
            <pc:sldMk cId="3257600639" sldId="259"/>
            <ac:spMk id="3" creationId="{6D7AB949-B617-48CD-9A7B-6529F42AB749}"/>
          </ac:spMkLst>
        </pc:spChg>
      </pc:sldChg>
      <pc:sldChg chg="addSp delSp modSp">
        <pc:chgData name="Cheri Newey" userId="ecd9fb65-dc72-48ef-b93a-a0df75d6332f" providerId="ADAL" clId="{7788504D-0A06-4E2E-9B32-0BD1CA99F99F}" dt="2020-06-18T12:38:38.193" v="310" actId="27636"/>
        <pc:sldMkLst>
          <pc:docMk/>
          <pc:sldMk cId="3749833499" sldId="260"/>
        </pc:sldMkLst>
        <pc:spChg chg="mod">
          <ac:chgData name="Cheri Newey" userId="ecd9fb65-dc72-48ef-b93a-a0df75d6332f" providerId="ADAL" clId="{7788504D-0A06-4E2E-9B32-0BD1CA99F99F}" dt="2020-06-18T12:32:29.774" v="129" actId="14100"/>
          <ac:spMkLst>
            <pc:docMk/>
            <pc:sldMk cId="3749833499" sldId="260"/>
            <ac:spMk id="2" creationId="{4CC6EC12-04B8-4ABB-AF67-8B21409EF304}"/>
          </ac:spMkLst>
        </pc:spChg>
        <pc:spChg chg="del">
          <ac:chgData name="Cheri Newey" userId="ecd9fb65-dc72-48ef-b93a-a0df75d6332f" providerId="ADAL" clId="{7788504D-0A06-4E2E-9B32-0BD1CA99F99F}" dt="2020-06-17T19:06:05.405" v="12" actId="478"/>
          <ac:spMkLst>
            <pc:docMk/>
            <pc:sldMk cId="3749833499" sldId="260"/>
            <ac:spMk id="3" creationId="{A308B56F-1FCE-4F1B-A080-8050D602A92B}"/>
          </ac:spMkLst>
        </pc:spChg>
        <pc:spChg chg="del">
          <ac:chgData name="Cheri Newey" userId="ecd9fb65-dc72-48ef-b93a-a0df75d6332f" providerId="ADAL" clId="{7788504D-0A06-4E2E-9B32-0BD1CA99F99F}" dt="2020-06-17T19:06:07.511" v="13" actId="478"/>
          <ac:spMkLst>
            <pc:docMk/>
            <pc:sldMk cId="3749833499" sldId="260"/>
            <ac:spMk id="4" creationId="{4CD77D7F-C60D-48E3-BCFE-216C2EC126D9}"/>
          </ac:spMkLst>
        </pc:spChg>
        <pc:spChg chg="add mod">
          <ac:chgData name="Cheri Newey" userId="ecd9fb65-dc72-48ef-b93a-a0df75d6332f" providerId="ADAL" clId="{7788504D-0A06-4E2E-9B32-0BD1CA99F99F}" dt="2020-06-18T12:38:38.193" v="310" actId="27636"/>
          <ac:spMkLst>
            <pc:docMk/>
            <pc:sldMk cId="3749833499" sldId="260"/>
            <ac:spMk id="5" creationId="{37A5BE27-5BD6-4828-9854-F2C195CC7C32}"/>
          </ac:spMkLst>
        </pc:spChg>
      </pc:sldChg>
      <pc:sldChg chg="del">
        <pc:chgData name="Cheri Newey" userId="ecd9fb65-dc72-48ef-b93a-a0df75d6332f" providerId="ADAL" clId="{7788504D-0A06-4E2E-9B32-0BD1CA99F99F}" dt="2020-06-17T19:10:23.434" v="64" actId="2696"/>
        <pc:sldMkLst>
          <pc:docMk/>
          <pc:sldMk cId="366269923" sldId="261"/>
        </pc:sldMkLst>
      </pc:sldChg>
      <pc:sldChg chg="del">
        <pc:chgData name="Cheri Newey" userId="ecd9fb65-dc72-48ef-b93a-a0df75d6332f" providerId="ADAL" clId="{7788504D-0A06-4E2E-9B32-0BD1CA99F99F}" dt="2020-06-17T19:10:20.741" v="63" actId="2696"/>
        <pc:sldMkLst>
          <pc:docMk/>
          <pc:sldMk cId="166882164" sldId="262"/>
        </pc:sldMkLst>
      </pc:sldChg>
      <pc:sldChg chg="addSp delSp modSp">
        <pc:chgData name="Cheri Newey" userId="ecd9fb65-dc72-48ef-b93a-a0df75d6332f" providerId="ADAL" clId="{7788504D-0A06-4E2E-9B32-0BD1CA99F99F}" dt="2020-06-18T12:37:10.512" v="302" actId="1076"/>
        <pc:sldMkLst>
          <pc:docMk/>
          <pc:sldMk cId="1230133792" sldId="263"/>
        </pc:sldMkLst>
        <pc:spChg chg="add mod">
          <ac:chgData name="Cheri Newey" userId="ecd9fb65-dc72-48ef-b93a-a0df75d6332f" providerId="ADAL" clId="{7788504D-0A06-4E2E-9B32-0BD1CA99F99F}" dt="2020-06-18T12:26:18.518" v="86" actId="14100"/>
          <ac:spMkLst>
            <pc:docMk/>
            <pc:sldMk cId="1230133792" sldId="263"/>
            <ac:spMk id="3" creationId="{55588D3F-3026-4B87-9845-E9E475A7CA7E}"/>
          </ac:spMkLst>
        </pc:spChg>
        <pc:spChg chg="add mod">
          <ac:chgData name="Cheri Newey" userId="ecd9fb65-dc72-48ef-b93a-a0df75d6332f" providerId="ADAL" clId="{7788504D-0A06-4E2E-9B32-0BD1CA99F99F}" dt="2020-06-18T12:37:10.512" v="302" actId="1076"/>
          <ac:spMkLst>
            <pc:docMk/>
            <pc:sldMk cId="1230133792" sldId="263"/>
            <ac:spMk id="4" creationId="{8E8A7F35-F89D-4090-8755-50C55213C6B9}"/>
          </ac:spMkLst>
        </pc:spChg>
        <pc:picChg chg="add del">
          <ac:chgData name="Cheri Newey" userId="ecd9fb65-dc72-48ef-b93a-a0df75d6332f" providerId="ADAL" clId="{7788504D-0A06-4E2E-9B32-0BD1CA99F99F}" dt="2020-06-18T12:26:05.005" v="84" actId="478"/>
          <ac:picMkLst>
            <pc:docMk/>
            <pc:sldMk cId="1230133792" sldId="263"/>
            <ac:picMk id="2" creationId="{98AB69F6-B0EB-4981-A9DA-58A9027D4C5F}"/>
          </ac:picMkLst>
        </pc:picChg>
      </pc:sldChg>
      <pc:sldChg chg="addSp delSp modSp add ord">
        <pc:chgData name="Cheri Newey" userId="ecd9fb65-dc72-48ef-b93a-a0df75d6332f" providerId="ADAL" clId="{7788504D-0A06-4E2E-9B32-0BD1CA99F99F}" dt="2020-06-18T12:39:21.735" v="312" actId="20577"/>
        <pc:sldMkLst>
          <pc:docMk/>
          <pc:sldMk cId="3065326582" sldId="264"/>
        </pc:sldMkLst>
        <pc:spChg chg="del mod">
          <ac:chgData name="Cheri Newey" userId="ecd9fb65-dc72-48ef-b93a-a0df75d6332f" providerId="ADAL" clId="{7788504D-0A06-4E2E-9B32-0BD1CA99F99F}" dt="2020-06-18T12:27:20.079" v="96" actId="478"/>
          <ac:spMkLst>
            <pc:docMk/>
            <pc:sldMk cId="3065326582" sldId="264"/>
            <ac:spMk id="2" creationId="{4CC6EC12-04B8-4ABB-AF67-8B21409EF304}"/>
          </ac:spMkLst>
        </pc:spChg>
        <pc:spChg chg="add mod">
          <ac:chgData name="Cheri Newey" userId="ecd9fb65-dc72-48ef-b93a-a0df75d6332f" providerId="ADAL" clId="{7788504D-0A06-4E2E-9B32-0BD1CA99F99F}" dt="2020-06-18T12:33:16.405" v="135" actId="1076"/>
          <ac:spMkLst>
            <pc:docMk/>
            <pc:sldMk cId="3065326582" sldId="264"/>
            <ac:spMk id="4" creationId="{E8AD806D-F499-44EB-A3E1-43B9931CB782}"/>
          </ac:spMkLst>
        </pc:spChg>
        <pc:spChg chg="del mod">
          <ac:chgData name="Cheri Newey" userId="ecd9fb65-dc72-48ef-b93a-a0df75d6332f" providerId="ADAL" clId="{7788504D-0A06-4E2E-9B32-0BD1CA99F99F}" dt="2020-06-18T12:26:59.533" v="92" actId="478"/>
          <ac:spMkLst>
            <pc:docMk/>
            <pc:sldMk cId="3065326582" sldId="264"/>
            <ac:spMk id="5" creationId="{37A5BE27-5BD6-4828-9854-F2C195CC7C32}"/>
          </ac:spMkLst>
        </pc:spChg>
        <pc:spChg chg="add del mod">
          <ac:chgData name="Cheri Newey" userId="ecd9fb65-dc72-48ef-b93a-a0df75d6332f" providerId="ADAL" clId="{7788504D-0A06-4E2E-9B32-0BD1CA99F99F}" dt="2020-06-18T12:27:36.322" v="97"/>
          <ac:spMkLst>
            <pc:docMk/>
            <pc:sldMk cId="3065326582" sldId="264"/>
            <ac:spMk id="6" creationId="{E83D37E3-2A57-430F-A8D3-13625D63CE84}"/>
          </ac:spMkLst>
        </pc:spChg>
        <pc:spChg chg="add mod">
          <ac:chgData name="Cheri Newey" userId="ecd9fb65-dc72-48ef-b93a-a0df75d6332f" providerId="ADAL" clId="{7788504D-0A06-4E2E-9B32-0BD1CA99F99F}" dt="2020-06-18T12:39:21.735" v="312" actId="20577"/>
          <ac:spMkLst>
            <pc:docMk/>
            <pc:sldMk cId="3065326582" sldId="264"/>
            <ac:spMk id="7" creationId="{1A690ECE-A5CC-4FCA-9CA4-449DD17A8C1E}"/>
          </ac:spMkLst>
        </pc:spChg>
      </pc:sldChg>
      <pc:sldChg chg="addSp delSp modSp add ord">
        <pc:chgData name="Cheri Newey" userId="ecd9fb65-dc72-48ef-b93a-a0df75d6332f" providerId="ADAL" clId="{7788504D-0A06-4E2E-9B32-0BD1CA99F99F}" dt="2020-06-18T12:32:03.836" v="126" actId="1076"/>
        <pc:sldMkLst>
          <pc:docMk/>
          <pc:sldMk cId="112914791" sldId="265"/>
        </pc:sldMkLst>
        <pc:spChg chg="del mod">
          <ac:chgData name="Cheri Newey" userId="ecd9fb65-dc72-48ef-b93a-a0df75d6332f" providerId="ADAL" clId="{7788504D-0A06-4E2E-9B32-0BD1CA99F99F}" dt="2020-06-18T12:28:33.429" v="104" actId="478"/>
          <ac:spMkLst>
            <pc:docMk/>
            <pc:sldMk cId="112914791" sldId="265"/>
            <ac:spMk id="2" creationId="{B4F62545-DABE-4B5E-8618-EA912FDEC057}"/>
          </ac:spMkLst>
        </pc:spChg>
        <pc:spChg chg="del">
          <ac:chgData name="Cheri Newey" userId="ecd9fb65-dc72-48ef-b93a-a0df75d6332f" providerId="ADAL" clId="{7788504D-0A06-4E2E-9B32-0BD1CA99F99F}" dt="2020-06-18T12:28:36.307" v="105" actId="478"/>
          <ac:spMkLst>
            <pc:docMk/>
            <pc:sldMk cId="112914791" sldId="265"/>
            <ac:spMk id="3" creationId="{6D7AB949-B617-48CD-9A7B-6529F42AB749}"/>
          </ac:spMkLst>
        </pc:spChg>
        <pc:spChg chg="add mod">
          <ac:chgData name="Cheri Newey" userId="ecd9fb65-dc72-48ef-b93a-a0df75d6332f" providerId="ADAL" clId="{7788504D-0A06-4E2E-9B32-0BD1CA99F99F}" dt="2020-06-18T12:32:03.836" v="126" actId="1076"/>
          <ac:spMkLst>
            <pc:docMk/>
            <pc:sldMk cId="112914791" sldId="265"/>
            <ac:spMk id="4" creationId="{6502B7A5-8377-425D-8859-B5BBB87E85B6}"/>
          </ac:spMkLst>
        </pc:spChg>
      </pc:sldChg>
      <pc:sldChg chg="addSp delSp modSp add ord">
        <pc:chgData name="Cheri Newey" userId="ecd9fb65-dc72-48ef-b93a-a0df75d6332f" providerId="ADAL" clId="{7788504D-0A06-4E2E-9B32-0BD1CA99F99F}" dt="2020-06-18T12:33:32.923" v="138" actId="1076"/>
        <pc:sldMkLst>
          <pc:docMk/>
          <pc:sldMk cId="2524913855" sldId="266"/>
        </pc:sldMkLst>
        <pc:spChg chg="mod">
          <ac:chgData name="Cheri Newey" userId="ecd9fb65-dc72-48ef-b93a-a0df75d6332f" providerId="ADAL" clId="{7788504D-0A06-4E2E-9B32-0BD1CA99F99F}" dt="2020-06-18T12:33:32.923" v="138" actId="1076"/>
          <ac:spMkLst>
            <pc:docMk/>
            <pc:sldMk cId="2524913855" sldId="266"/>
            <ac:spMk id="2" creationId="{B4F62545-DABE-4B5E-8618-EA912FDEC057}"/>
          </ac:spMkLst>
        </pc:spChg>
        <pc:spChg chg="del mod">
          <ac:chgData name="Cheri Newey" userId="ecd9fb65-dc72-48ef-b93a-a0df75d6332f" providerId="ADAL" clId="{7788504D-0A06-4E2E-9B32-0BD1CA99F99F}" dt="2020-06-18T12:30:04.799" v="114"/>
          <ac:spMkLst>
            <pc:docMk/>
            <pc:sldMk cId="2524913855" sldId="266"/>
            <ac:spMk id="3" creationId="{6D7AB949-B617-48CD-9A7B-6529F42AB749}"/>
          </ac:spMkLst>
        </pc:spChg>
        <pc:spChg chg="add">
          <ac:chgData name="Cheri Newey" userId="ecd9fb65-dc72-48ef-b93a-a0df75d6332f" providerId="ADAL" clId="{7788504D-0A06-4E2E-9B32-0BD1CA99F99F}" dt="2020-06-18T12:30:04.799" v="114"/>
          <ac:spMkLst>
            <pc:docMk/>
            <pc:sldMk cId="2524913855" sldId="266"/>
            <ac:spMk id="4" creationId="{AB897739-CA91-48F4-AE90-0843990B9930}"/>
          </ac:spMkLst>
        </pc:spChg>
        <pc:picChg chg="add mod">
          <ac:chgData name="Cheri Newey" userId="ecd9fb65-dc72-48ef-b93a-a0df75d6332f" providerId="ADAL" clId="{7788504D-0A06-4E2E-9B32-0BD1CA99F99F}" dt="2020-06-18T12:33:24.067" v="136" actId="1076"/>
          <ac:picMkLst>
            <pc:docMk/>
            <pc:sldMk cId="2524913855" sldId="266"/>
            <ac:picMk id="5" creationId="{324765AB-EABC-43EF-B352-59B5ACD7923C}"/>
          </ac:picMkLst>
        </pc:picChg>
      </pc:sldChg>
      <pc:sldChg chg="addSp delSp modSp add ord">
        <pc:chgData name="Cheri Newey" userId="ecd9fb65-dc72-48ef-b93a-a0df75d6332f" providerId="ADAL" clId="{7788504D-0A06-4E2E-9B32-0BD1CA99F99F}" dt="2020-06-18T12:33:58.455" v="141" actId="1076"/>
        <pc:sldMkLst>
          <pc:docMk/>
          <pc:sldMk cId="4059038400" sldId="267"/>
        </pc:sldMkLst>
        <pc:spChg chg="mod">
          <ac:chgData name="Cheri Newey" userId="ecd9fb65-dc72-48ef-b93a-a0df75d6332f" providerId="ADAL" clId="{7788504D-0A06-4E2E-9B32-0BD1CA99F99F}" dt="2020-06-18T12:33:58.455" v="141" actId="1076"/>
          <ac:spMkLst>
            <pc:docMk/>
            <pc:sldMk cId="4059038400" sldId="267"/>
            <ac:spMk id="2" creationId="{4CC6EC12-04B8-4ABB-AF67-8B21409EF304}"/>
          </ac:spMkLst>
        </pc:spChg>
        <pc:spChg chg="add del mod">
          <ac:chgData name="Cheri Newey" userId="ecd9fb65-dc72-48ef-b93a-a0df75d6332f" providerId="ADAL" clId="{7788504D-0A06-4E2E-9B32-0BD1CA99F99F}" dt="2020-06-18T12:31:13.313" v="119"/>
          <ac:spMkLst>
            <pc:docMk/>
            <pc:sldMk cId="4059038400" sldId="267"/>
            <ac:spMk id="3" creationId="{5DFFAC55-EC7C-4750-AFD6-24BC19708FA5}"/>
          </ac:spMkLst>
        </pc:spChg>
        <pc:spChg chg="add mod">
          <ac:chgData name="Cheri Newey" userId="ecd9fb65-dc72-48ef-b93a-a0df75d6332f" providerId="ADAL" clId="{7788504D-0A06-4E2E-9B32-0BD1CA99F99F}" dt="2020-06-18T12:31:32.661" v="121" actId="1076"/>
          <ac:spMkLst>
            <pc:docMk/>
            <pc:sldMk cId="4059038400" sldId="267"/>
            <ac:spMk id="4" creationId="{F906D85F-25EB-4AE0-862C-0485C04BDEC7}"/>
          </ac:spMkLst>
        </pc:spChg>
        <pc:spChg chg="del">
          <ac:chgData name="Cheri Newey" userId="ecd9fb65-dc72-48ef-b93a-a0df75d6332f" providerId="ADAL" clId="{7788504D-0A06-4E2E-9B32-0BD1CA99F99F}" dt="2020-06-18T12:31:02.272" v="118"/>
          <ac:spMkLst>
            <pc:docMk/>
            <pc:sldMk cId="4059038400" sldId="267"/>
            <ac:spMk id="5" creationId="{37A5BE27-5BD6-4828-9854-F2C195CC7C32}"/>
          </ac:spMkLst>
        </pc:spChg>
      </pc:sldChg>
    </pc:docChg>
  </pc:docChgLst>
  <pc:docChgLst>
    <pc:chgData name="Cheri Newey" userId="ecd9fb65-dc72-48ef-b93a-a0df75d6332f" providerId="ADAL" clId="{1A107E83-0F8A-49EC-8AFF-D140AFE47FCB}"/>
    <pc:docChg chg="custSel addSld modSld">
      <pc:chgData name="Cheri Newey" userId="ecd9fb65-dc72-48ef-b93a-a0df75d6332f" providerId="ADAL" clId="{1A107E83-0F8A-49EC-8AFF-D140AFE47FCB}" dt="2020-06-18T17:40:43.489" v="137" actId="20577"/>
      <pc:docMkLst>
        <pc:docMk/>
      </pc:docMkLst>
      <pc:sldChg chg="modSp">
        <pc:chgData name="Cheri Newey" userId="ecd9fb65-dc72-48ef-b93a-a0df75d6332f" providerId="ADAL" clId="{1A107E83-0F8A-49EC-8AFF-D140AFE47FCB}" dt="2020-06-18T17:40:43.489" v="137" actId="20577"/>
        <pc:sldMkLst>
          <pc:docMk/>
          <pc:sldMk cId="2878879700" sldId="258"/>
        </pc:sldMkLst>
        <pc:spChg chg="mod">
          <ac:chgData name="Cheri Newey" userId="ecd9fb65-dc72-48ef-b93a-a0df75d6332f" providerId="ADAL" clId="{1A107E83-0F8A-49EC-8AFF-D140AFE47FCB}" dt="2020-06-18T17:40:43.489" v="137" actId="20577"/>
          <ac:spMkLst>
            <pc:docMk/>
            <pc:sldMk cId="2878879700" sldId="258"/>
            <ac:spMk id="5" creationId="{5F9E9C07-BFEC-4BB5-ACFD-BD72B746DCE5}"/>
          </ac:spMkLst>
        </pc:spChg>
        <pc:picChg chg="mod">
          <ac:chgData name="Cheri Newey" userId="ecd9fb65-dc72-48ef-b93a-a0df75d6332f" providerId="ADAL" clId="{1A107E83-0F8A-49EC-8AFF-D140AFE47FCB}" dt="2020-06-18T14:41:53.895" v="97" actId="14100"/>
          <ac:picMkLst>
            <pc:docMk/>
            <pc:sldMk cId="2878879700" sldId="258"/>
            <ac:picMk id="8" creationId="{0E776C8D-013C-4423-AA85-DE70BB94B4F5}"/>
          </ac:picMkLst>
        </pc:picChg>
      </pc:sldChg>
      <pc:sldChg chg="modSp">
        <pc:chgData name="Cheri Newey" userId="ecd9fb65-dc72-48ef-b93a-a0df75d6332f" providerId="ADAL" clId="{1A107E83-0F8A-49EC-8AFF-D140AFE47FCB}" dt="2020-06-18T14:38:50.344" v="76" actId="20577"/>
        <pc:sldMkLst>
          <pc:docMk/>
          <pc:sldMk cId="3257600639" sldId="259"/>
        </pc:sldMkLst>
        <pc:spChg chg="mod">
          <ac:chgData name="Cheri Newey" userId="ecd9fb65-dc72-48ef-b93a-a0df75d6332f" providerId="ADAL" clId="{1A107E83-0F8A-49EC-8AFF-D140AFE47FCB}" dt="2020-06-18T14:38:50.344" v="76" actId="20577"/>
          <ac:spMkLst>
            <pc:docMk/>
            <pc:sldMk cId="3257600639" sldId="259"/>
            <ac:spMk id="3" creationId="{6D7AB949-B617-48CD-9A7B-6529F42AB749}"/>
          </ac:spMkLst>
        </pc:spChg>
      </pc:sldChg>
      <pc:sldChg chg="modSp">
        <pc:chgData name="Cheri Newey" userId="ecd9fb65-dc72-48ef-b93a-a0df75d6332f" providerId="ADAL" clId="{1A107E83-0F8A-49EC-8AFF-D140AFE47FCB}" dt="2020-06-18T14:40:53.442" v="86" actId="12"/>
        <pc:sldMkLst>
          <pc:docMk/>
          <pc:sldMk cId="3749833499" sldId="260"/>
        </pc:sldMkLst>
        <pc:spChg chg="mod">
          <ac:chgData name="Cheri Newey" userId="ecd9fb65-dc72-48ef-b93a-a0df75d6332f" providerId="ADAL" clId="{1A107E83-0F8A-49EC-8AFF-D140AFE47FCB}" dt="2020-06-18T14:40:53.442" v="86" actId="12"/>
          <ac:spMkLst>
            <pc:docMk/>
            <pc:sldMk cId="3749833499" sldId="260"/>
            <ac:spMk id="5" creationId="{37A5BE27-5BD6-4828-9854-F2C195CC7C32}"/>
          </ac:spMkLst>
        </pc:spChg>
      </pc:sldChg>
      <pc:sldChg chg="modSp">
        <pc:chgData name="Cheri Newey" userId="ecd9fb65-dc72-48ef-b93a-a0df75d6332f" providerId="ADAL" clId="{1A107E83-0F8A-49EC-8AFF-D140AFE47FCB}" dt="2020-06-18T14:42:25.759" v="100" actId="14100"/>
        <pc:sldMkLst>
          <pc:docMk/>
          <pc:sldMk cId="1230133792" sldId="263"/>
        </pc:sldMkLst>
        <pc:spChg chg="mod">
          <ac:chgData name="Cheri Newey" userId="ecd9fb65-dc72-48ef-b93a-a0df75d6332f" providerId="ADAL" clId="{1A107E83-0F8A-49EC-8AFF-D140AFE47FCB}" dt="2020-06-18T14:42:25.759" v="100" actId="14100"/>
          <ac:spMkLst>
            <pc:docMk/>
            <pc:sldMk cId="1230133792" sldId="263"/>
            <ac:spMk id="4" creationId="{8E8A7F35-F89D-4090-8755-50C55213C6B9}"/>
          </ac:spMkLst>
        </pc:spChg>
      </pc:sldChg>
      <pc:sldChg chg="addSp delSp modSp">
        <pc:chgData name="Cheri Newey" userId="ecd9fb65-dc72-48ef-b93a-a0df75d6332f" providerId="ADAL" clId="{1A107E83-0F8A-49EC-8AFF-D140AFE47FCB}" dt="2020-06-18T14:40:07.520" v="81" actId="1076"/>
        <pc:sldMkLst>
          <pc:docMk/>
          <pc:sldMk cId="112914791" sldId="265"/>
        </pc:sldMkLst>
        <pc:spChg chg="del">
          <ac:chgData name="Cheri Newey" userId="ecd9fb65-dc72-48ef-b93a-a0df75d6332f" providerId="ADAL" clId="{1A107E83-0F8A-49EC-8AFF-D140AFE47FCB}" dt="2020-06-18T14:39:57.748" v="79" actId="478"/>
          <ac:spMkLst>
            <pc:docMk/>
            <pc:sldMk cId="112914791" sldId="265"/>
            <ac:spMk id="4" creationId="{6502B7A5-8377-425D-8859-B5BBB87E85B6}"/>
          </ac:spMkLst>
        </pc:spChg>
        <pc:picChg chg="add del">
          <ac:chgData name="Cheri Newey" userId="ecd9fb65-dc72-48ef-b93a-a0df75d6332f" providerId="ADAL" clId="{1A107E83-0F8A-49EC-8AFF-D140AFE47FCB}" dt="2020-06-18T14:39:57.748" v="79" actId="478"/>
          <ac:picMkLst>
            <pc:docMk/>
            <pc:sldMk cId="112914791" sldId="265"/>
            <ac:picMk id="1026" creationId="{BF30BBC2-E03B-4662-A6A5-6AF661B03544}"/>
          </ac:picMkLst>
        </pc:picChg>
        <pc:picChg chg="add mod">
          <ac:chgData name="Cheri Newey" userId="ecd9fb65-dc72-48ef-b93a-a0df75d6332f" providerId="ADAL" clId="{1A107E83-0F8A-49EC-8AFF-D140AFE47FCB}" dt="2020-06-18T14:40:07.520" v="81" actId="1076"/>
          <ac:picMkLst>
            <pc:docMk/>
            <pc:sldMk cId="112914791" sldId="265"/>
            <ac:picMk id="1027" creationId="{59647215-EC64-42C6-9173-8C66CE578738}"/>
          </ac:picMkLst>
        </pc:picChg>
      </pc:sldChg>
      <pc:sldChg chg="modSp">
        <pc:chgData name="Cheri Newey" userId="ecd9fb65-dc72-48ef-b93a-a0df75d6332f" providerId="ADAL" clId="{1A107E83-0F8A-49EC-8AFF-D140AFE47FCB}" dt="2020-06-18T14:40:29.317" v="83" actId="1076"/>
        <pc:sldMkLst>
          <pc:docMk/>
          <pc:sldMk cId="4059038400" sldId="267"/>
        </pc:sldMkLst>
        <pc:spChg chg="mod">
          <ac:chgData name="Cheri Newey" userId="ecd9fb65-dc72-48ef-b93a-a0df75d6332f" providerId="ADAL" clId="{1A107E83-0F8A-49EC-8AFF-D140AFE47FCB}" dt="2020-06-18T14:40:29.317" v="83" actId="1076"/>
          <ac:spMkLst>
            <pc:docMk/>
            <pc:sldMk cId="4059038400" sldId="267"/>
            <ac:spMk id="4" creationId="{F906D85F-25EB-4AE0-862C-0485C04BDEC7}"/>
          </ac:spMkLst>
        </pc:spChg>
      </pc:sldChg>
      <pc:sldChg chg="add">
        <pc:chgData name="Cheri Newey" userId="ecd9fb65-dc72-48ef-b93a-a0df75d6332f" providerId="ADAL" clId="{1A107E83-0F8A-49EC-8AFF-D140AFE47FCB}" dt="2020-06-18T14:39:46.443" v="77"/>
        <pc:sldMkLst>
          <pc:docMk/>
          <pc:sldMk cId="2967018967"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A062A8E9-82DA-402E-A69D-F9C657DE0F4F}"/>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51BE99CE-4CC8-4439-BCAF-D9D016461513}" type="datetime1">
              <a:rPr lang="en-US" altLang="en-US"/>
              <a:pPr>
                <a:defRPr/>
              </a:pPr>
              <a:t>6/18/2020</a:t>
            </a:fld>
            <a:endParaRPr lang="en-US" altLang="en-US"/>
          </a:p>
        </p:txBody>
      </p:sp>
      <p:sp>
        <p:nvSpPr>
          <p:cNvPr id="5" name="Rectangle 5">
            <a:extLst>
              <a:ext uri="{FF2B5EF4-FFF2-40B4-BE49-F238E27FC236}">
                <a16:creationId xmlns:a16="http://schemas.microsoft.com/office/drawing/2014/main" id="{503FA520-CD35-4001-A20B-E9646F732A40}"/>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86FF3C2-6349-40F8-AC99-9F4041B85289}"/>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618705A-0FA5-4721-9C69-0B6C3A6A58D5}" type="slidenum">
              <a:rPr lang="en-US" altLang="en-US"/>
              <a:pPr>
                <a:defRPr/>
              </a:pPr>
              <a:t>‹#›</a:t>
            </a:fld>
            <a:endParaRPr lang="en-US" altLang="en-US"/>
          </a:p>
        </p:txBody>
      </p:sp>
    </p:spTree>
    <p:extLst>
      <p:ext uri="{BB962C8B-B14F-4D97-AF65-F5344CB8AC3E}">
        <p14:creationId xmlns:p14="http://schemas.microsoft.com/office/powerpoint/2010/main" val="199762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392920"/>
            <a:ext cx="60960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2843784"/>
            <a:ext cx="8229600" cy="328237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55A910-18FB-4A61-AFBA-1FB2C2F5F300}"/>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C675D1BD-FFE9-40F7-882E-97EE1D5347DA}" type="datetime1">
              <a:rPr lang="en-US" altLang="en-US"/>
              <a:pPr>
                <a:defRPr/>
              </a:pPr>
              <a:t>6/18/2020</a:t>
            </a:fld>
            <a:endParaRPr lang="en-US" altLang="en-US"/>
          </a:p>
        </p:txBody>
      </p:sp>
      <p:sp>
        <p:nvSpPr>
          <p:cNvPr id="5" name="Rectangle 5">
            <a:extLst>
              <a:ext uri="{FF2B5EF4-FFF2-40B4-BE49-F238E27FC236}">
                <a16:creationId xmlns:a16="http://schemas.microsoft.com/office/drawing/2014/main" id="{CDED9265-FE92-4A88-A812-B23A8F3C7596}"/>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8FF496A-FC90-4D21-BEF8-1EC4BD7DD2BF}"/>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BC02B1A-CDA1-4C8B-849F-C0035088216A}" type="slidenum">
              <a:rPr lang="en-US" altLang="en-US"/>
              <a:pPr>
                <a:defRPr/>
              </a:pPr>
              <a:t>‹#›</a:t>
            </a:fld>
            <a:endParaRPr lang="en-US" altLang="en-US"/>
          </a:p>
        </p:txBody>
      </p:sp>
    </p:spTree>
    <p:extLst>
      <p:ext uri="{BB962C8B-B14F-4D97-AF65-F5344CB8AC3E}">
        <p14:creationId xmlns:p14="http://schemas.microsoft.com/office/powerpoint/2010/main" val="2831822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6E724A1-1396-475D-87F0-E22CED007EA9}"/>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9EE8B248-1235-44EE-9641-516AAB8EE891}" type="datetime1">
              <a:rPr lang="en-US" altLang="en-US"/>
              <a:pPr>
                <a:defRPr/>
              </a:pPr>
              <a:t>6/18/2020</a:t>
            </a:fld>
            <a:endParaRPr lang="en-US" altLang="en-US"/>
          </a:p>
        </p:txBody>
      </p:sp>
      <p:sp>
        <p:nvSpPr>
          <p:cNvPr id="5" name="Rectangle 5">
            <a:extLst>
              <a:ext uri="{FF2B5EF4-FFF2-40B4-BE49-F238E27FC236}">
                <a16:creationId xmlns:a16="http://schemas.microsoft.com/office/drawing/2014/main" id="{A6954B68-3331-4B85-A650-417507A9307A}"/>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B09B899-19D4-4ED3-9ECA-EEEBA53F03DE}"/>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C13E03F-A344-427F-ACA3-D6EF075255A7}" type="slidenum">
              <a:rPr lang="en-US" altLang="en-US"/>
              <a:pPr>
                <a:defRPr/>
              </a:pPr>
              <a:t>‹#›</a:t>
            </a:fld>
            <a:endParaRPr lang="en-US" altLang="en-US"/>
          </a:p>
        </p:txBody>
      </p:sp>
    </p:spTree>
    <p:extLst>
      <p:ext uri="{BB962C8B-B14F-4D97-AF65-F5344CB8AC3E}">
        <p14:creationId xmlns:p14="http://schemas.microsoft.com/office/powerpoint/2010/main" val="3202102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1738-01BC-4F78-B71F-108A4F70DA4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2E3E7D-642C-4C8B-8F76-B6C33629EE1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09447E-161F-40A8-9979-0457CCD63148}"/>
              </a:ext>
            </a:extLst>
          </p:cNvPr>
          <p:cNvSpPr>
            <a:spLocks noGrp="1"/>
          </p:cNvSpPr>
          <p:nvPr>
            <p:ph type="dt" sz="half" idx="10"/>
          </p:nvPr>
        </p:nvSpPr>
        <p:spPr/>
        <p:txBody>
          <a:bodyPr/>
          <a:lstStyle/>
          <a:p>
            <a:fld id="{7F56BA3B-EF6C-4B02-93CE-C36F4DF92496}" type="datetimeFigureOut">
              <a:rPr lang="en-US" smtClean="0"/>
              <a:t>6/18/2020</a:t>
            </a:fld>
            <a:endParaRPr lang="en-US"/>
          </a:p>
        </p:txBody>
      </p:sp>
      <p:sp>
        <p:nvSpPr>
          <p:cNvPr id="5" name="Footer Placeholder 4">
            <a:extLst>
              <a:ext uri="{FF2B5EF4-FFF2-40B4-BE49-F238E27FC236}">
                <a16:creationId xmlns:a16="http://schemas.microsoft.com/office/drawing/2014/main" id="{A84802CE-9DB0-4778-A810-DD96A28E5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8BF9E-27EB-408C-A12A-20378759CAF3}"/>
              </a:ext>
            </a:extLst>
          </p:cNvPr>
          <p:cNvSpPr>
            <a:spLocks noGrp="1"/>
          </p:cNvSpPr>
          <p:nvPr>
            <p:ph type="sldNum" sz="quarter" idx="12"/>
          </p:nvPr>
        </p:nvSpPr>
        <p:spPr/>
        <p:txBody>
          <a:bodyPr/>
          <a:lstStyle/>
          <a:p>
            <a:fld id="{1700FC08-1686-4295-9710-A23BE79DFD35}" type="slidenum">
              <a:rPr lang="en-US" smtClean="0"/>
              <a:t>‹#›</a:t>
            </a:fld>
            <a:endParaRPr lang="en-US"/>
          </a:p>
        </p:txBody>
      </p:sp>
    </p:spTree>
    <p:extLst>
      <p:ext uri="{BB962C8B-B14F-4D97-AF65-F5344CB8AC3E}">
        <p14:creationId xmlns:p14="http://schemas.microsoft.com/office/powerpoint/2010/main" val="728574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F631-022F-4E2C-8FD9-FE8B044664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70EA87-F69C-4BC9-88BC-04D4A4ABF0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31370-5CE2-48AF-BC8A-6163CEB6E370}"/>
              </a:ext>
            </a:extLst>
          </p:cNvPr>
          <p:cNvSpPr>
            <a:spLocks noGrp="1"/>
          </p:cNvSpPr>
          <p:nvPr>
            <p:ph type="dt" sz="half" idx="10"/>
          </p:nvPr>
        </p:nvSpPr>
        <p:spPr/>
        <p:txBody>
          <a:bodyPr/>
          <a:lstStyle/>
          <a:p>
            <a:fld id="{7F56BA3B-EF6C-4B02-93CE-C36F4DF92496}" type="datetimeFigureOut">
              <a:rPr lang="en-US" smtClean="0"/>
              <a:t>6/18/2020</a:t>
            </a:fld>
            <a:endParaRPr lang="en-US"/>
          </a:p>
        </p:txBody>
      </p:sp>
      <p:sp>
        <p:nvSpPr>
          <p:cNvPr id="5" name="Footer Placeholder 4">
            <a:extLst>
              <a:ext uri="{FF2B5EF4-FFF2-40B4-BE49-F238E27FC236}">
                <a16:creationId xmlns:a16="http://schemas.microsoft.com/office/drawing/2014/main" id="{C4325619-BDB3-4941-A4E0-F45CA6EC5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63D1-7C6F-4F21-884D-291D0F9DBE6D}"/>
              </a:ext>
            </a:extLst>
          </p:cNvPr>
          <p:cNvSpPr>
            <a:spLocks noGrp="1"/>
          </p:cNvSpPr>
          <p:nvPr>
            <p:ph type="sldNum" sz="quarter" idx="12"/>
          </p:nvPr>
        </p:nvSpPr>
        <p:spPr/>
        <p:txBody>
          <a:bodyPr/>
          <a:lstStyle/>
          <a:p>
            <a:fld id="{1700FC08-1686-4295-9710-A23BE79DFD35}" type="slidenum">
              <a:rPr lang="en-US" smtClean="0"/>
              <a:t>‹#›</a:t>
            </a:fld>
            <a:endParaRPr lang="en-US"/>
          </a:p>
        </p:txBody>
      </p:sp>
    </p:spTree>
    <p:extLst>
      <p:ext uri="{BB962C8B-B14F-4D97-AF65-F5344CB8AC3E}">
        <p14:creationId xmlns:p14="http://schemas.microsoft.com/office/powerpoint/2010/main" val="766120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45D95-2372-489C-B1DE-7707193EAF7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0217E3-2CCF-4A29-9173-94F3F6401C7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E5C325-3F2C-4247-8157-31954BAA2FF7}"/>
              </a:ext>
            </a:extLst>
          </p:cNvPr>
          <p:cNvSpPr>
            <a:spLocks noGrp="1"/>
          </p:cNvSpPr>
          <p:nvPr>
            <p:ph type="dt" sz="half" idx="10"/>
          </p:nvPr>
        </p:nvSpPr>
        <p:spPr/>
        <p:txBody>
          <a:bodyPr/>
          <a:lstStyle/>
          <a:p>
            <a:fld id="{7F56BA3B-EF6C-4B02-93CE-C36F4DF92496}" type="datetimeFigureOut">
              <a:rPr lang="en-US" smtClean="0"/>
              <a:t>6/18/2020</a:t>
            </a:fld>
            <a:endParaRPr lang="en-US"/>
          </a:p>
        </p:txBody>
      </p:sp>
      <p:sp>
        <p:nvSpPr>
          <p:cNvPr id="5" name="Footer Placeholder 4">
            <a:extLst>
              <a:ext uri="{FF2B5EF4-FFF2-40B4-BE49-F238E27FC236}">
                <a16:creationId xmlns:a16="http://schemas.microsoft.com/office/drawing/2014/main" id="{08E1D89D-3639-46C3-8EAD-E21AF911C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E7059E-A66B-42EC-A85D-10FB93DC221A}"/>
              </a:ext>
            </a:extLst>
          </p:cNvPr>
          <p:cNvSpPr>
            <a:spLocks noGrp="1"/>
          </p:cNvSpPr>
          <p:nvPr>
            <p:ph type="sldNum" sz="quarter" idx="12"/>
          </p:nvPr>
        </p:nvSpPr>
        <p:spPr/>
        <p:txBody>
          <a:bodyPr/>
          <a:lstStyle/>
          <a:p>
            <a:fld id="{1700FC08-1686-4295-9710-A23BE79DFD35}" type="slidenum">
              <a:rPr lang="en-US" smtClean="0"/>
              <a:t>‹#›</a:t>
            </a:fld>
            <a:endParaRPr lang="en-US"/>
          </a:p>
        </p:txBody>
      </p:sp>
    </p:spTree>
    <p:extLst>
      <p:ext uri="{BB962C8B-B14F-4D97-AF65-F5344CB8AC3E}">
        <p14:creationId xmlns:p14="http://schemas.microsoft.com/office/powerpoint/2010/main" val="2916809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4E8B6-AAEE-4636-8772-1608B5CAAA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8A181E-6CE8-4C52-AEC6-C8BC511F218F}"/>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FAC804-95B5-4CFC-911D-D415CBE0083F}"/>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E44C75-CED3-4E7E-B0AF-B25BBA536403}"/>
              </a:ext>
            </a:extLst>
          </p:cNvPr>
          <p:cNvSpPr>
            <a:spLocks noGrp="1"/>
          </p:cNvSpPr>
          <p:nvPr>
            <p:ph type="dt" sz="half" idx="10"/>
          </p:nvPr>
        </p:nvSpPr>
        <p:spPr/>
        <p:txBody>
          <a:bodyPr/>
          <a:lstStyle/>
          <a:p>
            <a:fld id="{7F56BA3B-EF6C-4B02-93CE-C36F4DF92496}" type="datetimeFigureOut">
              <a:rPr lang="en-US" smtClean="0"/>
              <a:t>6/18/2020</a:t>
            </a:fld>
            <a:endParaRPr lang="en-US"/>
          </a:p>
        </p:txBody>
      </p:sp>
      <p:sp>
        <p:nvSpPr>
          <p:cNvPr id="6" name="Footer Placeholder 5">
            <a:extLst>
              <a:ext uri="{FF2B5EF4-FFF2-40B4-BE49-F238E27FC236}">
                <a16:creationId xmlns:a16="http://schemas.microsoft.com/office/drawing/2014/main" id="{B4EF1249-88A5-401E-A921-247DDAA534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6DCC44-4E34-4E6D-8B11-D4D18E0E1197}"/>
              </a:ext>
            </a:extLst>
          </p:cNvPr>
          <p:cNvSpPr>
            <a:spLocks noGrp="1"/>
          </p:cNvSpPr>
          <p:nvPr>
            <p:ph type="sldNum" sz="quarter" idx="12"/>
          </p:nvPr>
        </p:nvSpPr>
        <p:spPr/>
        <p:txBody>
          <a:bodyPr/>
          <a:lstStyle/>
          <a:p>
            <a:fld id="{1700FC08-1686-4295-9710-A23BE79DFD35}" type="slidenum">
              <a:rPr lang="en-US" smtClean="0"/>
              <a:t>‹#›</a:t>
            </a:fld>
            <a:endParaRPr lang="en-US"/>
          </a:p>
        </p:txBody>
      </p:sp>
    </p:spTree>
    <p:extLst>
      <p:ext uri="{BB962C8B-B14F-4D97-AF65-F5344CB8AC3E}">
        <p14:creationId xmlns:p14="http://schemas.microsoft.com/office/powerpoint/2010/main" val="3551596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963D8-A6F1-47D1-8C04-C8C80F24FE6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1C0EB0-5270-46AF-A70E-FDD0E43A319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FBAF014-4263-47DB-AD55-A096C97B8B0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ABBA4A-AE4A-475C-8155-823114A27FD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9F7A41-545C-4244-BC9A-2A4DB6AC05E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2A4296-2660-4D33-BB79-A5197B07F569}"/>
              </a:ext>
            </a:extLst>
          </p:cNvPr>
          <p:cNvSpPr>
            <a:spLocks noGrp="1"/>
          </p:cNvSpPr>
          <p:nvPr>
            <p:ph type="dt" sz="half" idx="10"/>
          </p:nvPr>
        </p:nvSpPr>
        <p:spPr/>
        <p:txBody>
          <a:bodyPr/>
          <a:lstStyle/>
          <a:p>
            <a:fld id="{7F56BA3B-EF6C-4B02-93CE-C36F4DF92496}" type="datetimeFigureOut">
              <a:rPr lang="en-US" smtClean="0"/>
              <a:t>6/18/2020</a:t>
            </a:fld>
            <a:endParaRPr lang="en-US"/>
          </a:p>
        </p:txBody>
      </p:sp>
      <p:sp>
        <p:nvSpPr>
          <p:cNvPr id="8" name="Footer Placeholder 7">
            <a:extLst>
              <a:ext uri="{FF2B5EF4-FFF2-40B4-BE49-F238E27FC236}">
                <a16:creationId xmlns:a16="http://schemas.microsoft.com/office/drawing/2014/main" id="{CA04D1BF-48A9-4B01-8170-B01F5775C7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7DB29B-5D28-41E1-9D7E-976F615CF42A}"/>
              </a:ext>
            </a:extLst>
          </p:cNvPr>
          <p:cNvSpPr>
            <a:spLocks noGrp="1"/>
          </p:cNvSpPr>
          <p:nvPr>
            <p:ph type="sldNum" sz="quarter" idx="12"/>
          </p:nvPr>
        </p:nvSpPr>
        <p:spPr/>
        <p:txBody>
          <a:bodyPr/>
          <a:lstStyle/>
          <a:p>
            <a:fld id="{1700FC08-1686-4295-9710-A23BE79DFD35}" type="slidenum">
              <a:rPr lang="en-US" smtClean="0"/>
              <a:t>‹#›</a:t>
            </a:fld>
            <a:endParaRPr lang="en-US"/>
          </a:p>
        </p:txBody>
      </p:sp>
    </p:spTree>
    <p:extLst>
      <p:ext uri="{BB962C8B-B14F-4D97-AF65-F5344CB8AC3E}">
        <p14:creationId xmlns:p14="http://schemas.microsoft.com/office/powerpoint/2010/main" val="2059204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9302-7C68-4C3E-B25E-53BD2EF9E9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F26B91-FA47-4BE7-8621-F54AA92D59E2}"/>
              </a:ext>
            </a:extLst>
          </p:cNvPr>
          <p:cNvSpPr>
            <a:spLocks noGrp="1"/>
          </p:cNvSpPr>
          <p:nvPr>
            <p:ph type="dt" sz="half" idx="10"/>
          </p:nvPr>
        </p:nvSpPr>
        <p:spPr/>
        <p:txBody>
          <a:bodyPr/>
          <a:lstStyle/>
          <a:p>
            <a:fld id="{7F56BA3B-EF6C-4B02-93CE-C36F4DF92496}" type="datetimeFigureOut">
              <a:rPr lang="en-US" smtClean="0"/>
              <a:t>6/18/2020</a:t>
            </a:fld>
            <a:endParaRPr lang="en-US"/>
          </a:p>
        </p:txBody>
      </p:sp>
      <p:sp>
        <p:nvSpPr>
          <p:cNvPr id="4" name="Footer Placeholder 3">
            <a:extLst>
              <a:ext uri="{FF2B5EF4-FFF2-40B4-BE49-F238E27FC236}">
                <a16:creationId xmlns:a16="http://schemas.microsoft.com/office/drawing/2014/main" id="{EDB11EDB-8B77-448E-BE67-230C81ED60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43493A-4790-4C26-BE29-8CDFD737DE94}"/>
              </a:ext>
            </a:extLst>
          </p:cNvPr>
          <p:cNvSpPr>
            <a:spLocks noGrp="1"/>
          </p:cNvSpPr>
          <p:nvPr>
            <p:ph type="sldNum" sz="quarter" idx="12"/>
          </p:nvPr>
        </p:nvSpPr>
        <p:spPr/>
        <p:txBody>
          <a:bodyPr/>
          <a:lstStyle/>
          <a:p>
            <a:fld id="{1700FC08-1686-4295-9710-A23BE79DFD35}" type="slidenum">
              <a:rPr lang="en-US" smtClean="0"/>
              <a:t>‹#›</a:t>
            </a:fld>
            <a:endParaRPr lang="en-US"/>
          </a:p>
        </p:txBody>
      </p:sp>
    </p:spTree>
    <p:extLst>
      <p:ext uri="{BB962C8B-B14F-4D97-AF65-F5344CB8AC3E}">
        <p14:creationId xmlns:p14="http://schemas.microsoft.com/office/powerpoint/2010/main" val="587798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6EC3D-09C7-4C84-A18B-2D3222FF2E0F}"/>
              </a:ext>
            </a:extLst>
          </p:cNvPr>
          <p:cNvSpPr>
            <a:spLocks noGrp="1"/>
          </p:cNvSpPr>
          <p:nvPr>
            <p:ph type="dt" sz="half" idx="10"/>
          </p:nvPr>
        </p:nvSpPr>
        <p:spPr/>
        <p:txBody>
          <a:bodyPr/>
          <a:lstStyle/>
          <a:p>
            <a:fld id="{7F56BA3B-EF6C-4B02-93CE-C36F4DF92496}" type="datetimeFigureOut">
              <a:rPr lang="en-US" smtClean="0"/>
              <a:t>6/18/2020</a:t>
            </a:fld>
            <a:endParaRPr lang="en-US"/>
          </a:p>
        </p:txBody>
      </p:sp>
      <p:sp>
        <p:nvSpPr>
          <p:cNvPr id="3" name="Footer Placeholder 2">
            <a:extLst>
              <a:ext uri="{FF2B5EF4-FFF2-40B4-BE49-F238E27FC236}">
                <a16:creationId xmlns:a16="http://schemas.microsoft.com/office/drawing/2014/main" id="{506056E8-8E73-41F3-A8FA-2DFA8F36D5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742EBD-15E1-478C-8498-0F120533802D}"/>
              </a:ext>
            </a:extLst>
          </p:cNvPr>
          <p:cNvSpPr>
            <a:spLocks noGrp="1"/>
          </p:cNvSpPr>
          <p:nvPr>
            <p:ph type="sldNum" sz="quarter" idx="12"/>
          </p:nvPr>
        </p:nvSpPr>
        <p:spPr/>
        <p:txBody>
          <a:bodyPr/>
          <a:lstStyle/>
          <a:p>
            <a:fld id="{1700FC08-1686-4295-9710-A23BE79DFD35}" type="slidenum">
              <a:rPr lang="en-US" smtClean="0"/>
              <a:t>‹#›</a:t>
            </a:fld>
            <a:endParaRPr lang="en-US"/>
          </a:p>
        </p:txBody>
      </p:sp>
    </p:spTree>
    <p:extLst>
      <p:ext uri="{BB962C8B-B14F-4D97-AF65-F5344CB8AC3E}">
        <p14:creationId xmlns:p14="http://schemas.microsoft.com/office/powerpoint/2010/main" val="3949474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29A5-544C-414A-BCB3-10A87AC6F01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574CF4-5EE0-486F-BAFF-083FDC16CA4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9025-C374-4FC8-9841-989190B7DFE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425265-CAAB-4B18-951F-BA2D29E52B0D}"/>
              </a:ext>
            </a:extLst>
          </p:cNvPr>
          <p:cNvSpPr>
            <a:spLocks noGrp="1"/>
          </p:cNvSpPr>
          <p:nvPr>
            <p:ph type="dt" sz="half" idx="10"/>
          </p:nvPr>
        </p:nvSpPr>
        <p:spPr/>
        <p:txBody>
          <a:bodyPr/>
          <a:lstStyle/>
          <a:p>
            <a:fld id="{7F56BA3B-EF6C-4B02-93CE-C36F4DF92496}" type="datetimeFigureOut">
              <a:rPr lang="en-US" smtClean="0"/>
              <a:t>6/18/2020</a:t>
            </a:fld>
            <a:endParaRPr lang="en-US"/>
          </a:p>
        </p:txBody>
      </p:sp>
      <p:sp>
        <p:nvSpPr>
          <p:cNvPr id="6" name="Footer Placeholder 5">
            <a:extLst>
              <a:ext uri="{FF2B5EF4-FFF2-40B4-BE49-F238E27FC236}">
                <a16:creationId xmlns:a16="http://schemas.microsoft.com/office/drawing/2014/main" id="{BD0A462E-31E1-4D41-A48A-84CDCD178C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48BA0B-7FBF-498B-AB40-AE0A46858FD5}"/>
              </a:ext>
            </a:extLst>
          </p:cNvPr>
          <p:cNvSpPr>
            <a:spLocks noGrp="1"/>
          </p:cNvSpPr>
          <p:nvPr>
            <p:ph type="sldNum" sz="quarter" idx="12"/>
          </p:nvPr>
        </p:nvSpPr>
        <p:spPr/>
        <p:txBody>
          <a:bodyPr/>
          <a:lstStyle/>
          <a:p>
            <a:fld id="{1700FC08-1686-4295-9710-A23BE79DFD35}" type="slidenum">
              <a:rPr lang="en-US" smtClean="0"/>
              <a:t>‹#›</a:t>
            </a:fld>
            <a:endParaRPr lang="en-US"/>
          </a:p>
        </p:txBody>
      </p:sp>
    </p:spTree>
    <p:extLst>
      <p:ext uri="{BB962C8B-B14F-4D97-AF65-F5344CB8AC3E}">
        <p14:creationId xmlns:p14="http://schemas.microsoft.com/office/powerpoint/2010/main" val="401286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92920"/>
            <a:ext cx="60960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2843784"/>
            <a:ext cx="8229600" cy="328237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D83BA0-44EB-4B3C-A69A-A36912641D85}"/>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1F595179-CC05-4F34-A7B1-AE0AE9C9742D}" type="datetime1">
              <a:rPr lang="en-US" altLang="en-US"/>
              <a:pPr>
                <a:defRPr/>
              </a:pPr>
              <a:t>6/18/2020</a:t>
            </a:fld>
            <a:endParaRPr lang="en-US" altLang="en-US"/>
          </a:p>
        </p:txBody>
      </p:sp>
      <p:sp>
        <p:nvSpPr>
          <p:cNvPr id="5" name="Rectangle 5">
            <a:extLst>
              <a:ext uri="{FF2B5EF4-FFF2-40B4-BE49-F238E27FC236}">
                <a16:creationId xmlns:a16="http://schemas.microsoft.com/office/drawing/2014/main" id="{19D13AE4-68FE-42A6-8090-2C1E17A28A70}"/>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81076D5-66F6-4F5F-9004-EFC3F597B442}"/>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51EB359-622C-4805-8F30-4F658232FDEA}" type="slidenum">
              <a:rPr lang="en-US" altLang="en-US"/>
              <a:pPr>
                <a:defRPr/>
              </a:pPr>
              <a:t>‹#›</a:t>
            </a:fld>
            <a:endParaRPr lang="en-US" altLang="en-US"/>
          </a:p>
        </p:txBody>
      </p:sp>
    </p:spTree>
    <p:extLst>
      <p:ext uri="{BB962C8B-B14F-4D97-AF65-F5344CB8AC3E}">
        <p14:creationId xmlns:p14="http://schemas.microsoft.com/office/powerpoint/2010/main" val="357753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B4192-D7F9-4A9D-BD2A-A86F89CFAF3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95E1FB-9401-4458-9147-9D0EB9FB33C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1CB6AF-315D-4DC8-A6B3-159A49612D7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2B5BB9-98E8-4E9F-8A6E-58300B808F04}"/>
              </a:ext>
            </a:extLst>
          </p:cNvPr>
          <p:cNvSpPr>
            <a:spLocks noGrp="1"/>
          </p:cNvSpPr>
          <p:nvPr>
            <p:ph type="dt" sz="half" idx="10"/>
          </p:nvPr>
        </p:nvSpPr>
        <p:spPr/>
        <p:txBody>
          <a:bodyPr/>
          <a:lstStyle/>
          <a:p>
            <a:fld id="{7F56BA3B-EF6C-4B02-93CE-C36F4DF92496}" type="datetimeFigureOut">
              <a:rPr lang="en-US" smtClean="0"/>
              <a:t>6/18/2020</a:t>
            </a:fld>
            <a:endParaRPr lang="en-US"/>
          </a:p>
        </p:txBody>
      </p:sp>
      <p:sp>
        <p:nvSpPr>
          <p:cNvPr id="6" name="Footer Placeholder 5">
            <a:extLst>
              <a:ext uri="{FF2B5EF4-FFF2-40B4-BE49-F238E27FC236}">
                <a16:creationId xmlns:a16="http://schemas.microsoft.com/office/drawing/2014/main" id="{19023003-067C-48C9-AEBA-BAE496C3B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2F3D9D-0D4F-4B12-AF25-63E91621870C}"/>
              </a:ext>
            </a:extLst>
          </p:cNvPr>
          <p:cNvSpPr>
            <a:spLocks noGrp="1"/>
          </p:cNvSpPr>
          <p:nvPr>
            <p:ph type="sldNum" sz="quarter" idx="12"/>
          </p:nvPr>
        </p:nvSpPr>
        <p:spPr/>
        <p:txBody>
          <a:bodyPr/>
          <a:lstStyle/>
          <a:p>
            <a:fld id="{1700FC08-1686-4295-9710-A23BE79DFD35}" type="slidenum">
              <a:rPr lang="en-US" smtClean="0"/>
              <a:t>‹#›</a:t>
            </a:fld>
            <a:endParaRPr lang="en-US"/>
          </a:p>
        </p:txBody>
      </p:sp>
    </p:spTree>
    <p:extLst>
      <p:ext uri="{BB962C8B-B14F-4D97-AF65-F5344CB8AC3E}">
        <p14:creationId xmlns:p14="http://schemas.microsoft.com/office/powerpoint/2010/main" val="2070907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2694-46B8-49E7-A2A2-4BA933D042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E3BD7-1D34-49A2-B4A1-486619DEBA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C2C39F-480D-455C-B04C-F4702F341CAA}"/>
              </a:ext>
            </a:extLst>
          </p:cNvPr>
          <p:cNvSpPr>
            <a:spLocks noGrp="1"/>
          </p:cNvSpPr>
          <p:nvPr>
            <p:ph type="dt" sz="half" idx="10"/>
          </p:nvPr>
        </p:nvSpPr>
        <p:spPr/>
        <p:txBody>
          <a:bodyPr/>
          <a:lstStyle/>
          <a:p>
            <a:fld id="{7F56BA3B-EF6C-4B02-93CE-C36F4DF92496}" type="datetimeFigureOut">
              <a:rPr lang="en-US" smtClean="0"/>
              <a:t>6/18/2020</a:t>
            </a:fld>
            <a:endParaRPr lang="en-US"/>
          </a:p>
        </p:txBody>
      </p:sp>
      <p:sp>
        <p:nvSpPr>
          <p:cNvPr id="5" name="Footer Placeholder 4">
            <a:extLst>
              <a:ext uri="{FF2B5EF4-FFF2-40B4-BE49-F238E27FC236}">
                <a16:creationId xmlns:a16="http://schemas.microsoft.com/office/drawing/2014/main" id="{AAA750E7-9D1C-4D6F-B263-5FACE0243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783706-2965-4A11-A373-DE5C107076C8}"/>
              </a:ext>
            </a:extLst>
          </p:cNvPr>
          <p:cNvSpPr>
            <a:spLocks noGrp="1"/>
          </p:cNvSpPr>
          <p:nvPr>
            <p:ph type="sldNum" sz="quarter" idx="12"/>
          </p:nvPr>
        </p:nvSpPr>
        <p:spPr/>
        <p:txBody>
          <a:bodyPr/>
          <a:lstStyle/>
          <a:p>
            <a:fld id="{1700FC08-1686-4295-9710-A23BE79DFD35}" type="slidenum">
              <a:rPr lang="en-US" smtClean="0"/>
              <a:t>‹#›</a:t>
            </a:fld>
            <a:endParaRPr lang="en-US"/>
          </a:p>
        </p:txBody>
      </p:sp>
    </p:spTree>
    <p:extLst>
      <p:ext uri="{BB962C8B-B14F-4D97-AF65-F5344CB8AC3E}">
        <p14:creationId xmlns:p14="http://schemas.microsoft.com/office/powerpoint/2010/main" val="2885273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9204AA-87B9-45D8-8D88-1F6AE1E7490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E015B4-F7EE-4D3C-BA5D-937A5CC7F56B}"/>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EACF2-147F-4357-B3BD-830F9F4F35C4}"/>
              </a:ext>
            </a:extLst>
          </p:cNvPr>
          <p:cNvSpPr>
            <a:spLocks noGrp="1"/>
          </p:cNvSpPr>
          <p:nvPr>
            <p:ph type="dt" sz="half" idx="10"/>
          </p:nvPr>
        </p:nvSpPr>
        <p:spPr/>
        <p:txBody>
          <a:bodyPr/>
          <a:lstStyle/>
          <a:p>
            <a:fld id="{7F56BA3B-EF6C-4B02-93CE-C36F4DF92496}" type="datetimeFigureOut">
              <a:rPr lang="en-US" smtClean="0"/>
              <a:t>6/18/2020</a:t>
            </a:fld>
            <a:endParaRPr lang="en-US"/>
          </a:p>
        </p:txBody>
      </p:sp>
      <p:sp>
        <p:nvSpPr>
          <p:cNvPr id="5" name="Footer Placeholder 4">
            <a:extLst>
              <a:ext uri="{FF2B5EF4-FFF2-40B4-BE49-F238E27FC236}">
                <a16:creationId xmlns:a16="http://schemas.microsoft.com/office/drawing/2014/main" id="{EBFDFFC5-0418-4597-A808-CD2195C076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A07EA-4CFF-4D22-8C3D-7872375B6315}"/>
              </a:ext>
            </a:extLst>
          </p:cNvPr>
          <p:cNvSpPr>
            <a:spLocks noGrp="1"/>
          </p:cNvSpPr>
          <p:nvPr>
            <p:ph type="sldNum" sz="quarter" idx="12"/>
          </p:nvPr>
        </p:nvSpPr>
        <p:spPr/>
        <p:txBody>
          <a:bodyPr/>
          <a:lstStyle/>
          <a:p>
            <a:fld id="{1700FC08-1686-4295-9710-A23BE79DFD35}" type="slidenum">
              <a:rPr lang="en-US" smtClean="0"/>
              <a:t>‹#›</a:t>
            </a:fld>
            <a:endParaRPr lang="en-US"/>
          </a:p>
        </p:txBody>
      </p:sp>
    </p:spTree>
    <p:extLst>
      <p:ext uri="{BB962C8B-B14F-4D97-AF65-F5344CB8AC3E}">
        <p14:creationId xmlns:p14="http://schemas.microsoft.com/office/powerpoint/2010/main" val="4103576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26BC0-89BD-46CE-9F04-C82DE25062C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09DEF6-7A66-4B60-B04F-8DEA096196C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2E7ECA-BA13-4DF7-B6EA-82B760F1D199}"/>
              </a:ext>
            </a:extLst>
          </p:cNvPr>
          <p:cNvSpPr>
            <a:spLocks noGrp="1"/>
          </p:cNvSpPr>
          <p:nvPr>
            <p:ph type="dt" sz="half" idx="10"/>
          </p:nvPr>
        </p:nvSpPr>
        <p:spPr/>
        <p:txBody>
          <a:bodyPr/>
          <a:lstStyle/>
          <a:p>
            <a:fld id="{3FB634BA-E5E1-410F-AB0A-AF4EB339D771}" type="datetimeFigureOut">
              <a:rPr lang="en-US" smtClean="0"/>
              <a:t>6/18/2020</a:t>
            </a:fld>
            <a:endParaRPr lang="en-US"/>
          </a:p>
        </p:txBody>
      </p:sp>
      <p:sp>
        <p:nvSpPr>
          <p:cNvPr id="5" name="Footer Placeholder 4">
            <a:extLst>
              <a:ext uri="{FF2B5EF4-FFF2-40B4-BE49-F238E27FC236}">
                <a16:creationId xmlns:a16="http://schemas.microsoft.com/office/drawing/2014/main" id="{A3C616E3-42D8-4BD3-83BF-CCE15BBCE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24A811-179F-46C3-98EB-042B361E8BFD}"/>
              </a:ext>
            </a:extLst>
          </p:cNvPr>
          <p:cNvSpPr>
            <a:spLocks noGrp="1"/>
          </p:cNvSpPr>
          <p:nvPr>
            <p:ph type="sldNum" sz="quarter" idx="12"/>
          </p:nvPr>
        </p:nvSpPr>
        <p:spPr/>
        <p:txBody>
          <a:bodyPr/>
          <a:lstStyle/>
          <a:p>
            <a:fld id="{246A1BB6-1A57-4B3A-B6A0-4F2971A94C84}" type="slidenum">
              <a:rPr lang="en-US" smtClean="0"/>
              <a:t>‹#›</a:t>
            </a:fld>
            <a:endParaRPr lang="en-US"/>
          </a:p>
        </p:txBody>
      </p:sp>
    </p:spTree>
    <p:extLst>
      <p:ext uri="{BB962C8B-B14F-4D97-AF65-F5344CB8AC3E}">
        <p14:creationId xmlns:p14="http://schemas.microsoft.com/office/powerpoint/2010/main" val="114638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2B20-F022-4726-8A9A-C4C47E2D6D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B8C202-EEB1-425B-BBC0-4044DC95B1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94AA9-896A-49FE-936A-CD3C1CD3047B}"/>
              </a:ext>
            </a:extLst>
          </p:cNvPr>
          <p:cNvSpPr>
            <a:spLocks noGrp="1"/>
          </p:cNvSpPr>
          <p:nvPr>
            <p:ph type="dt" sz="half" idx="10"/>
          </p:nvPr>
        </p:nvSpPr>
        <p:spPr/>
        <p:txBody>
          <a:bodyPr/>
          <a:lstStyle/>
          <a:p>
            <a:fld id="{3FB634BA-E5E1-410F-AB0A-AF4EB339D771}" type="datetimeFigureOut">
              <a:rPr lang="en-US" smtClean="0"/>
              <a:t>6/18/2020</a:t>
            </a:fld>
            <a:endParaRPr lang="en-US"/>
          </a:p>
        </p:txBody>
      </p:sp>
      <p:sp>
        <p:nvSpPr>
          <p:cNvPr id="5" name="Footer Placeholder 4">
            <a:extLst>
              <a:ext uri="{FF2B5EF4-FFF2-40B4-BE49-F238E27FC236}">
                <a16:creationId xmlns:a16="http://schemas.microsoft.com/office/drawing/2014/main" id="{B559C668-D421-449A-BAC1-9DA855F5C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DE7C5-6371-4A93-8942-BE39405BD798}"/>
              </a:ext>
            </a:extLst>
          </p:cNvPr>
          <p:cNvSpPr>
            <a:spLocks noGrp="1"/>
          </p:cNvSpPr>
          <p:nvPr>
            <p:ph type="sldNum" sz="quarter" idx="12"/>
          </p:nvPr>
        </p:nvSpPr>
        <p:spPr/>
        <p:txBody>
          <a:bodyPr/>
          <a:lstStyle/>
          <a:p>
            <a:fld id="{246A1BB6-1A57-4B3A-B6A0-4F2971A94C84}" type="slidenum">
              <a:rPr lang="en-US" smtClean="0"/>
              <a:t>‹#›</a:t>
            </a:fld>
            <a:endParaRPr lang="en-US"/>
          </a:p>
        </p:txBody>
      </p:sp>
    </p:spTree>
    <p:extLst>
      <p:ext uri="{BB962C8B-B14F-4D97-AF65-F5344CB8AC3E}">
        <p14:creationId xmlns:p14="http://schemas.microsoft.com/office/powerpoint/2010/main" val="1896895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E3B7-DFCE-431F-BA12-B4C63949C0C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C54E7B-03DF-4389-8B0D-0D52EBC9D65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6775B7-89F1-4D48-AD89-B18C571850D5}"/>
              </a:ext>
            </a:extLst>
          </p:cNvPr>
          <p:cNvSpPr>
            <a:spLocks noGrp="1"/>
          </p:cNvSpPr>
          <p:nvPr>
            <p:ph type="dt" sz="half" idx="10"/>
          </p:nvPr>
        </p:nvSpPr>
        <p:spPr/>
        <p:txBody>
          <a:bodyPr/>
          <a:lstStyle/>
          <a:p>
            <a:fld id="{3FB634BA-E5E1-410F-AB0A-AF4EB339D771}" type="datetimeFigureOut">
              <a:rPr lang="en-US" smtClean="0"/>
              <a:t>6/18/2020</a:t>
            </a:fld>
            <a:endParaRPr lang="en-US"/>
          </a:p>
        </p:txBody>
      </p:sp>
      <p:sp>
        <p:nvSpPr>
          <p:cNvPr id="5" name="Footer Placeholder 4">
            <a:extLst>
              <a:ext uri="{FF2B5EF4-FFF2-40B4-BE49-F238E27FC236}">
                <a16:creationId xmlns:a16="http://schemas.microsoft.com/office/drawing/2014/main" id="{2EAE547D-A857-4F0B-AC88-F26D7E3B4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AF331-930D-4C75-A9C3-5D85090D5992}"/>
              </a:ext>
            </a:extLst>
          </p:cNvPr>
          <p:cNvSpPr>
            <a:spLocks noGrp="1"/>
          </p:cNvSpPr>
          <p:nvPr>
            <p:ph type="sldNum" sz="quarter" idx="12"/>
          </p:nvPr>
        </p:nvSpPr>
        <p:spPr/>
        <p:txBody>
          <a:bodyPr/>
          <a:lstStyle/>
          <a:p>
            <a:fld id="{246A1BB6-1A57-4B3A-B6A0-4F2971A94C84}" type="slidenum">
              <a:rPr lang="en-US" smtClean="0"/>
              <a:t>‹#›</a:t>
            </a:fld>
            <a:endParaRPr lang="en-US"/>
          </a:p>
        </p:txBody>
      </p:sp>
    </p:spTree>
    <p:extLst>
      <p:ext uri="{BB962C8B-B14F-4D97-AF65-F5344CB8AC3E}">
        <p14:creationId xmlns:p14="http://schemas.microsoft.com/office/powerpoint/2010/main" val="2472377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07A0-D2F5-4B7E-AB26-40ADC182B4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3055DC-D795-49A9-9F9A-3E9CF0BD03A0}"/>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4090AB-E011-467D-B694-1BD3081A5850}"/>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1D3CAD-F737-41B7-A215-FFEBC55809FE}"/>
              </a:ext>
            </a:extLst>
          </p:cNvPr>
          <p:cNvSpPr>
            <a:spLocks noGrp="1"/>
          </p:cNvSpPr>
          <p:nvPr>
            <p:ph type="dt" sz="half" idx="10"/>
          </p:nvPr>
        </p:nvSpPr>
        <p:spPr/>
        <p:txBody>
          <a:bodyPr/>
          <a:lstStyle/>
          <a:p>
            <a:fld id="{3FB634BA-E5E1-410F-AB0A-AF4EB339D771}" type="datetimeFigureOut">
              <a:rPr lang="en-US" smtClean="0"/>
              <a:t>6/18/2020</a:t>
            </a:fld>
            <a:endParaRPr lang="en-US"/>
          </a:p>
        </p:txBody>
      </p:sp>
      <p:sp>
        <p:nvSpPr>
          <p:cNvPr id="6" name="Footer Placeholder 5">
            <a:extLst>
              <a:ext uri="{FF2B5EF4-FFF2-40B4-BE49-F238E27FC236}">
                <a16:creationId xmlns:a16="http://schemas.microsoft.com/office/drawing/2014/main" id="{241B58E7-1954-4238-A458-9CD1E8CC4B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291C90-CB29-4A61-ACCF-E9D6524ABE82}"/>
              </a:ext>
            </a:extLst>
          </p:cNvPr>
          <p:cNvSpPr>
            <a:spLocks noGrp="1"/>
          </p:cNvSpPr>
          <p:nvPr>
            <p:ph type="sldNum" sz="quarter" idx="12"/>
          </p:nvPr>
        </p:nvSpPr>
        <p:spPr/>
        <p:txBody>
          <a:bodyPr/>
          <a:lstStyle/>
          <a:p>
            <a:fld id="{246A1BB6-1A57-4B3A-B6A0-4F2971A94C84}" type="slidenum">
              <a:rPr lang="en-US" smtClean="0"/>
              <a:t>‹#›</a:t>
            </a:fld>
            <a:endParaRPr lang="en-US"/>
          </a:p>
        </p:txBody>
      </p:sp>
    </p:spTree>
    <p:extLst>
      <p:ext uri="{BB962C8B-B14F-4D97-AF65-F5344CB8AC3E}">
        <p14:creationId xmlns:p14="http://schemas.microsoft.com/office/powerpoint/2010/main" val="429656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48305-32E0-41EA-874B-43C8FB84523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3C1D2C-1FB8-4E50-B891-AD6E9291EBF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60A83A-9376-4441-AFCF-A2C656830D5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2FDD5-FABB-435C-81FE-E79E44360A5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7139FE-84DD-4608-B6B5-6F7D9F4F5E8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004E22-7F57-427F-B7C7-E0056765C4ED}"/>
              </a:ext>
            </a:extLst>
          </p:cNvPr>
          <p:cNvSpPr>
            <a:spLocks noGrp="1"/>
          </p:cNvSpPr>
          <p:nvPr>
            <p:ph type="dt" sz="half" idx="10"/>
          </p:nvPr>
        </p:nvSpPr>
        <p:spPr/>
        <p:txBody>
          <a:bodyPr/>
          <a:lstStyle/>
          <a:p>
            <a:fld id="{3FB634BA-E5E1-410F-AB0A-AF4EB339D771}" type="datetimeFigureOut">
              <a:rPr lang="en-US" smtClean="0"/>
              <a:t>6/18/2020</a:t>
            </a:fld>
            <a:endParaRPr lang="en-US"/>
          </a:p>
        </p:txBody>
      </p:sp>
      <p:sp>
        <p:nvSpPr>
          <p:cNvPr id="8" name="Footer Placeholder 7">
            <a:extLst>
              <a:ext uri="{FF2B5EF4-FFF2-40B4-BE49-F238E27FC236}">
                <a16:creationId xmlns:a16="http://schemas.microsoft.com/office/drawing/2014/main" id="{C245F449-F39A-43C4-88AA-6A671F0AB5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1AADA4-4BFC-4D9A-B11A-C996B292DFC9}"/>
              </a:ext>
            </a:extLst>
          </p:cNvPr>
          <p:cNvSpPr>
            <a:spLocks noGrp="1"/>
          </p:cNvSpPr>
          <p:nvPr>
            <p:ph type="sldNum" sz="quarter" idx="12"/>
          </p:nvPr>
        </p:nvSpPr>
        <p:spPr/>
        <p:txBody>
          <a:bodyPr/>
          <a:lstStyle/>
          <a:p>
            <a:fld id="{246A1BB6-1A57-4B3A-B6A0-4F2971A94C84}" type="slidenum">
              <a:rPr lang="en-US" smtClean="0"/>
              <a:t>‹#›</a:t>
            </a:fld>
            <a:endParaRPr lang="en-US"/>
          </a:p>
        </p:txBody>
      </p:sp>
    </p:spTree>
    <p:extLst>
      <p:ext uri="{BB962C8B-B14F-4D97-AF65-F5344CB8AC3E}">
        <p14:creationId xmlns:p14="http://schemas.microsoft.com/office/powerpoint/2010/main" val="4211963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A33E8-E465-45FB-B54C-69C796CA9E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1BE4C8-59B7-41AB-8489-AEA000A541E9}"/>
              </a:ext>
            </a:extLst>
          </p:cNvPr>
          <p:cNvSpPr>
            <a:spLocks noGrp="1"/>
          </p:cNvSpPr>
          <p:nvPr>
            <p:ph type="dt" sz="half" idx="10"/>
          </p:nvPr>
        </p:nvSpPr>
        <p:spPr/>
        <p:txBody>
          <a:bodyPr/>
          <a:lstStyle/>
          <a:p>
            <a:fld id="{3FB634BA-E5E1-410F-AB0A-AF4EB339D771}" type="datetimeFigureOut">
              <a:rPr lang="en-US" smtClean="0"/>
              <a:t>6/18/2020</a:t>
            </a:fld>
            <a:endParaRPr lang="en-US"/>
          </a:p>
        </p:txBody>
      </p:sp>
      <p:sp>
        <p:nvSpPr>
          <p:cNvPr id="4" name="Footer Placeholder 3">
            <a:extLst>
              <a:ext uri="{FF2B5EF4-FFF2-40B4-BE49-F238E27FC236}">
                <a16:creationId xmlns:a16="http://schemas.microsoft.com/office/drawing/2014/main" id="{EAE125AA-5EA3-439E-A4D1-53AA7D3168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27C98B-E25B-4F77-8638-EAEE431B1032}"/>
              </a:ext>
            </a:extLst>
          </p:cNvPr>
          <p:cNvSpPr>
            <a:spLocks noGrp="1"/>
          </p:cNvSpPr>
          <p:nvPr>
            <p:ph type="sldNum" sz="quarter" idx="12"/>
          </p:nvPr>
        </p:nvSpPr>
        <p:spPr/>
        <p:txBody>
          <a:bodyPr/>
          <a:lstStyle/>
          <a:p>
            <a:fld id="{246A1BB6-1A57-4B3A-B6A0-4F2971A94C84}" type="slidenum">
              <a:rPr lang="en-US" smtClean="0"/>
              <a:t>‹#›</a:t>
            </a:fld>
            <a:endParaRPr lang="en-US"/>
          </a:p>
        </p:txBody>
      </p:sp>
    </p:spTree>
    <p:extLst>
      <p:ext uri="{BB962C8B-B14F-4D97-AF65-F5344CB8AC3E}">
        <p14:creationId xmlns:p14="http://schemas.microsoft.com/office/powerpoint/2010/main" val="2472242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738B98-CDB4-4550-915E-DFC2B86269AD}"/>
              </a:ext>
            </a:extLst>
          </p:cNvPr>
          <p:cNvSpPr>
            <a:spLocks noGrp="1"/>
          </p:cNvSpPr>
          <p:nvPr>
            <p:ph type="dt" sz="half" idx="10"/>
          </p:nvPr>
        </p:nvSpPr>
        <p:spPr/>
        <p:txBody>
          <a:bodyPr/>
          <a:lstStyle/>
          <a:p>
            <a:fld id="{3FB634BA-E5E1-410F-AB0A-AF4EB339D771}" type="datetimeFigureOut">
              <a:rPr lang="en-US" smtClean="0"/>
              <a:t>6/18/2020</a:t>
            </a:fld>
            <a:endParaRPr lang="en-US"/>
          </a:p>
        </p:txBody>
      </p:sp>
      <p:sp>
        <p:nvSpPr>
          <p:cNvPr id="3" name="Footer Placeholder 2">
            <a:extLst>
              <a:ext uri="{FF2B5EF4-FFF2-40B4-BE49-F238E27FC236}">
                <a16:creationId xmlns:a16="http://schemas.microsoft.com/office/drawing/2014/main" id="{E4EE00F1-6ED4-411C-A77A-249FF3FE28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5BF2A3-012F-4459-88F9-5F783B93C754}"/>
              </a:ext>
            </a:extLst>
          </p:cNvPr>
          <p:cNvSpPr>
            <a:spLocks noGrp="1"/>
          </p:cNvSpPr>
          <p:nvPr>
            <p:ph type="sldNum" sz="quarter" idx="12"/>
          </p:nvPr>
        </p:nvSpPr>
        <p:spPr/>
        <p:txBody>
          <a:bodyPr/>
          <a:lstStyle/>
          <a:p>
            <a:fld id="{246A1BB6-1A57-4B3A-B6A0-4F2971A94C84}" type="slidenum">
              <a:rPr lang="en-US" smtClean="0"/>
              <a:t>‹#›</a:t>
            </a:fld>
            <a:endParaRPr lang="en-US"/>
          </a:p>
        </p:txBody>
      </p:sp>
    </p:spTree>
    <p:extLst>
      <p:ext uri="{BB962C8B-B14F-4D97-AF65-F5344CB8AC3E}">
        <p14:creationId xmlns:p14="http://schemas.microsoft.com/office/powerpoint/2010/main" val="373942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47AA74F1-1A01-4EB3-9045-CAA8C5895C14}"/>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5D6C60C1-CE0A-4965-AD12-7B9461065DEA}" type="datetime1">
              <a:rPr lang="en-US" altLang="en-US"/>
              <a:pPr>
                <a:defRPr/>
              </a:pPr>
              <a:t>6/18/2020</a:t>
            </a:fld>
            <a:endParaRPr lang="en-US" altLang="en-US"/>
          </a:p>
        </p:txBody>
      </p:sp>
      <p:sp>
        <p:nvSpPr>
          <p:cNvPr id="5" name="Rectangle 5">
            <a:extLst>
              <a:ext uri="{FF2B5EF4-FFF2-40B4-BE49-F238E27FC236}">
                <a16:creationId xmlns:a16="http://schemas.microsoft.com/office/drawing/2014/main" id="{3D8C3794-6887-4E32-AC52-950FB3F53011}"/>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EE94E0A-E957-4961-8086-92EBDDF93728}"/>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B5440B0-303F-4041-A642-5F9EBEC3B2CB}" type="slidenum">
              <a:rPr lang="en-US" altLang="en-US"/>
              <a:pPr>
                <a:defRPr/>
              </a:pPr>
              <a:t>‹#›</a:t>
            </a:fld>
            <a:endParaRPr lang="en-US" altLang="en-US"/>
          </a:p>
        </p:txBody>
      </p:sp>
    </p:spTree>
    <p:extLst>
      <p:ext uri="{BB962C8B-B14F-4D97-AF65-F5344CB8AC3E}">
        <p14:creationId xmlns:p14="http://schemas.microsoft.com/office/powerpoint/2010/main" val="1457268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386B9-605E-4B97-94D2-FB907206330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F6F601-68CB-49C7-94E7-2BFF7F50430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9828A6-2632-4A29-B5B4-827405A8F4D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181CF8-4B33-45F3-93D5-E2397DA43975}"/>
              </a:ext>
            </a:extLst>
          </p:cNvPr>
          <p:cNvSpPr>
            <a:spLocks noGrp="1"/>
          </p:cNvSpPr>
          <p:nvPr>
            <p:ph type="dt" sz="half" idx="10"/>
          </p:nvPr>
        </p:nvSpPr>
        <p:spPr/>
        <p:txBody>
          <a:bodyPr/>
          <a:lstStyle/>
          <a:p>
            <a:fld id="{3FB634BA-E5E1-410F-AB0A-AF4EB339D771}" type="datetimeFigureOut">
              <a:rPr lang="en-US" smtClean="0"/>
              <a:t>6/18/2020</a:t>
            </a:fld>
            <a:endParaRPr lang="en-US"/>
          </a:p>
        </p:txBody>
      </p:sp>
      <p:sp>
        <p:nvSpPr>
          <p:cNvPr id="6" name="Footer Placeholder 5">
            <a:extLst>
              <a:ext uri="{FF2B5EF4-FFF2-40B4-BE49-F238E27FC236}">
                <a16:creationId xmlns:a16="http://schemas.microsoft.com/office/drawing/2014/main" id="{8F47E3FA-78DD-4AD8-B7DB-3D0CE59C1E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CA201C-038D-40DF-9A51-34193D42D47E}"/>
              </a:ext>
            </a:extLst>
          </p:cNvPr>
          <p:cNvSpPr>
            <a:spLocks noGrp="1"/>
          </p:cNvSpPr>
          <p:nvPr>
            <p:ph type="sldNum" sz="quarter" idx="12"/>
          </p:nvPr>
        </p:nvSpPr>
        <p:spPr/>
        <p:txBody>
          <a:bodyPr/>
          <a:lstStyle/>
          <a:p>
            <a:fld id="{246A1BB6-1A57-4B3A-B6A0-4F2971A94C84}" type="slidenum">
              <a:rPr lang="en-US" smtClean="0"/>
              <a:t>‹#›</a:t>
            </a:fld>
            <a:endParaRPr lang="en-US"/>
          </a:p>
        </p:txBody>
      </p:sp>
    </p:spTree>
    <p:extLst>
      <p:ext uri="{BB962C8B-B14F-4D97-AF65-F5344CB8AC3E}">
        <p14:creationId xmlns:p14="http://schemas.microsoft.com/office/powerpoint/2010/main" val="3650613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9792-55E6-4CFD-90D2-36A5572DC84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18F79A-7B4C-4D30-89DF-D35B123C351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8BEF64-36A7-42B7-A7B1-327C9089C8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7490B4-EA1E-477D-A98D-74564E48F447}"/>
              </a:ext>
            </a:extLst>
          </p:cNvPr>
          <p:cNvSpPr>
            <a:spLocks noGrp="1"/>
          </p:cNvSpPr>
          <p:nvPr>
            <p:ph type="dt" sz="half" idx="10"/>
          </p:nvPr>
        </p:nvSpPr>
        <p:spPr/>
        <p:txBody>
          <a:bodyPr/>
          <a:lstStyle/>
          <a:p>
            <a:fld id="{3FB634BA-E5E1-410F-AB0A-AF4EB339D771}" type="datetimeFigureOut">
              <a:rPr lang="en-US" smtClean="0"/>
              <a:t>6/18/2020</a:t>
            </a:fld>
            <a:endParaRPr lang="en-US"/>
          </a:p>
        </p:txBody>
      </p:sp>
      <p:sp>
        <p:nvSpPr>
          <p:cNvPr id="6" name="Footer Placeholder 5">
            <a:extLst>
              <a:ext uri="{FF2B5EF4-FFF2-40B4-BE49-F238E27FC236}">
                <a16:creationId xmlns:a16="http://schemas.microsoft.com/office/drawing/2014/main" id="{EE4283C7-4496-4A41-A6CC-671FFBB90F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1C0902-631B-46E3-960C-968E89368994}"/>
              </a:ext>
            </a:extLst>
          </p:cNvPr>
          <p:cNvSpPr>
            <a:spLocks noGrp="1"/>
          </p:cNvSpPr>
          <p:nvPr>
            <p:ph type="sldNum" sz="quarter" idx="12"/>
          </p:nvPr>
        </p:nvSpPr>
        <p:spPr/>
        <p:txBody>
          <a:bodyPr/>
          <a:lstStyle/>
          <a:p>
            <a:fld id="{246A1BB6-1A57-4B3A-B6A0-4F2971A94C84}" type="slidenum">
              <a:rPr lang="en-US" smtClean="0"/>
              <a:t>‹#›</a:t>
            </a:fld>
            <a:endParaRPr lang="en-US"/>
          </a:p>
        </p:txBody>
      </p:sp>
    </p:spTree>
    <p:extLst>
      <p:ext uri="{BB962C8B-B14F-4D97-AF65-F5344CB8AC3E}">
        <p14:creationId xmlns:p14="http://schemas.microsoft.com/office/powerpoint/2010/main" val="3452854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7430-323E-444B-8830-566A7283FC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93E50B-C631-4213-851F-90CFA98F30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7D52D-9DBC-465A-9C85-05DEF60E4BD5}"/>
              </a:ext>
            </a:extLst>
          </p:cNvPr>
          <p:cNvSpPr>
            <a:spLocks noGrp="1"/>
          </p:cNvSpPr>
          <p:nvPr>
            <p:ph type="dt" sz="half" idx="10"/>
          </p:nvPr>
        </p:nvSpPr>
        <p:spPr/>
        <p:txBody>
          <a:bodyPr/>
          <a:lstStyle/>
          <a:p>
            <a:fld id="{3FB634BA-E5E1-410F-AB0A-AF4EB339D771}" type="datetimeFigureOut">
              <a:rPr lang="en-US" smtClean="0"/>
              <a:t>6/18/2020</a:t>
            </a:fld>
            <a:endParaRPr lang="en-US"/>
          </a:p>
        </p:txBody>
      </p:sp>
      <p:sp>
        <p:nvSpPr>
          <p:cNvPr id="5" name="Footer Placeholder 4">
            <a:extLst>
              <a:ext uri="{FF2B5EF4-FFF2-40B4-BE49-F238E27FC236}">
                <a16:creationId xmlns:a16="http://schemas.microsoft.com/office/drawing/2014/main" id="{0A868D6A-852E-4600-AE61-3F263C634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DD754-1941-4027-AEF5-6D1382D18718}"/>
              </a:ext>
            </a:extLst>
          </p:cNvPr>
          <p:cNvSpPr>
            <a:spLocks noGrp="1"/>
          </p:cNvSpPr>
          <p:nvPr>
            <p:ph type="sldNum" sz="quarter" idx="12"/>
          </p:nvPr>
        </p:nvSpPr>
        <p:spPr/>
        <p:txBody>
          <a:bodyPr/>
          <a:lstStyle/>
          <a:p>
            <a:fld id="{246A1BB6-1A57-4B3A-B6A0-4F2971A94C84}" type="slidenum">
              <a:rPr lang="en-US" smtClean="0"/>
              <a:t>‹#›</a:t>
            </a:fld>
            <a:endParaRPr lang="en-US"/>
          </a:p>
        </p:txBody>
      </p:sp>
    </p:spTree>
    <p:extLst>
      <p:ext uri="{BB962C8B-B14F-4D97-AF65-F5344CB8AC3E}">
        <p14:creationId xmlns:p14="http://schemas.microsoft.com/office/powerpoint/2010/main" val="3257375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97B9AE-C44D-41D2-AC8C-05685DADAB8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ADC716-B3AA-4B13-BD28-D96C2819A052}"/>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423AE-0CDC-4737-A652-6561DD8B0CB8}"/>
              </a:ext>
            </a:extLst>
          </p:cNvPr>
          <p:cNvSpPr>
            <a:spLocks noGrp="1"/>
          </p:cNvSpPr>
          <p:nvPr>
            <p:ph type="dt" sz="half" idx="10"/>
          </p:nvPr>
        </p:nvSpPr>
        <p:spPr/>
        <p:txBody>
          <a:bodyPr/>
          <a:lstStyle/>
          <a:p>
            <a:fld id="{3FB634BA-E5E1-410F-AB0A-AF4EB339D771}" type="datetimeFigureOut">
              <a:rPr lang="en-US" smtClean="0"/>
              <a:t>6/18/2020</a:t>
            </a:fld>
            <a:endParaRPr lang="en-US"/>
          </a:p>
        </p:txBody>
      </p:sp>
      <p:sp>
        <p:nvSpPr>
          <p:cNvPr id="5" name="Footer Placeholder 4">
            <a:extLst>
              <a:ext uri="{FF2B5EF4-FFF2-40B4-BE49-F238E27FC236}">
                <a16:creationId xmlns:a16="http://schemas.microsoft.com/office/drawing/2014/main" id="{2E8EC153-50D3-41CE-AB25-F376C2FDE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67E76-24B9-47CF-8E1D-C412C3AD1DD5}"/>
              </a:ext>
            </a:extLst>
          </p:cNvPr>
          <p:cNvSpPr>
            <a:spLocks noGrp="1"/>
          </p:cNvSpPr>
          <p:nvPr>
            <p:ph type="sldNum" sz="quarter" idx="12"/>
          </p:nvPr>
        </p:nvSpPr>
        <p:spPr/>
        <p:txBody>
          <a:bodyPr/>
          <a:lstStyle/>
          <a:p>
            <a:fld id="{246A1BB6-1A57-4B3A-B6A0-4F2971A94C84}" type="slidenum">
              <a:rPr lang="en-US" smtClean="0"/>
              <a:t>‹#›</a:t>
            </a:fld>
            <a:endParaRPr lang="en-US"/>
          </a:p>
        </p:txBody>
      </p:sp>
    </p:spTree>
    <p:extLst>
      <p:ext uri="{BB962C8B-B14F-4D97-AF65-F5344CB8AC3E}">
        <p14:creationId xmlns:p14="http://schemas.microsoft.com/office/powerpoint/2010/main" val="5823675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9DE77-E737-4FBA-B4FE-A53DD0B1A8F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D24156-536A-45DB-8624-256874455F0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7686DC-AD05-41D1-B3B0-B8046519100F}"/>
              </a:ext>
            </a:extLst>
          </p:cNvPr>
          <p:cNvSpPr>
            <a:spLocks noGrp="1"/>
          </p:cNvSpPr>
          <p:nvPr>
            <p:ph type="dt" sz="half" idx="10"/>
          </p:nvPr>
        </p:nvSpPr>
        <p:spPr/>
        <p:txBody>
          <a:bodyPr/>
          <a:lstStyle/>
          <a:p>
            <a:fld id="{05CF0992-0081-4351-B178-6B42BD1BFD71}" type="datetimeFigureOut">
              <a:rPr lang="en-US" smtClean="0"/>
              <a:t>6/18/2020</a:t>
            </a:fld>
            <a:endParaRPr lang="en-US"/>
          </a:p>
        </p:txBody>
      </p:sp>
      <p:sp>
        <p:nvSpPr>
          <p:cNvPr id="5" name="Footer Placeholder 4">
            <a:extLst>
              <a:ext uri="{FF2B5EF4-FFF2-40B4-BE49-F238E27FC236}">
                <a16:creationId xmlns:a16="http://schemas.microsoft.com/office/drawing/2014/main" id="{A85123FB-F0DC-4E93-A538-FA2559362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9106E-E72D-4CA7-BCC2-F2559BC89BB3}"/>
              </a:ext>
            </a:extLst>
          </p:cNvPr>
          <p:cNvSpPr>
            <a:spLocks noGrp="1"/>
          </p:cNvSpPr>
          <p:nvPr>
            <p:ph type="sldNum" sz="quarter" idx="12"/>
          </p:nvPr>
        </p:nvSpPr>
        <p:spPr/>
        <p:txBody>
          <a:bodyPr/>
          <a:lstStyle/>
          <a:p>
            <a:fld id="{56922478-68E3-4891-839B-9AA77B22A4C9}" type="slidenum">
              <a:rPr lang="en-US" smtClean="0"/>
              <a:t>‹#›</a:t>
            </a:fld>
            <a:endParaRPr lang="en-US"/>
          </a:p>
        </p:txBody>
      </p:sp>
    </p:spTree>
    <p:extLst>
      <p:ext uri="{BB962C8B-B14F-4D97-AF65-F5344CB8AC3E}">
        <p14:creationId xmlns:p14="http://schemas.microsoft.com/office/powerpoint/2010/main" val="1042840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65CB-6186-4B1D-A279-E35F771B3A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2EA3DF-E76B-4BC4-9E2D-E00E05D69B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4783B-BE19-4C98-AD1D-9DA64D9D72F3}"/>
              </a:ext>
            </a:extLst>
          </p:cNvPr>
          <p:cNvSpPr>
            <a:spLocks noGrp="1"/>
          </p:cNvSpPr>
          <p:nvPr>
            <p:ph type="dt" sz="half" idx="10"/>
          </p:nvPr>
        </p:nvSpPr>
        <p:spPr/>
        <p:txBody>
          <a:bodyPr/>
          <a:lstStyle/>
          <a:p>
            <a:fld id="{05CF0992-0081-4351-B178-6B42BD1BFD71}" type="datetimeFigureOut">
              <a:rPr lang="en-US" smtClean="0"/>
              <a:t>6/18/2020</a:t>
            </a:fld>
            <a:endParaRPr lang="en-US"/>
          </a:p>
        </p:txBody>
      </p:sp>
      <p:sp>
        <p:nvSpPr>
          <p:cNvPr id="5" name="Footer Placeholder 4">
            <a:extLst>
              <a:ext uri="{FF2B5EF4-FFF2-40B4-BE49-F238E27FC236}">
                <a16:creationId xmlns:a16="http://schemas.microsoft.com/office/drawing/2014/main" id="{E1475739-D8E2-433E-BEA8-9E18C99608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F57E39-E9EE-4925-97A3-0D53F7E13C5B}"/>
              </a:ext>
            </a:extLst>
          </p:cNvPr>
          <p:cNvSpPr>
            <a:spLocks noGrp="1"/>
          </p:cNvSpPr>
          <p:nvPr>
            <p:ph type="sldNum" sz="quarter" idx="12"/>
          </p:nvPr>
        </p:nvSpPr>
        <p:spPr/>
        <p:txBody>
          <a:bodyPr/>
          <a:lstStyle/>
          <a:p>
            <a:fld id="{56922478-68E3-4891-839B-9AA77B22A4C9}" type="slidenum">
              <a:rPr lang="en-US" smtClean="0"/>
              <a:t>‹#›</a:t>
            </a:fld>
            <a:endParaRPr lang="en-US"/>
          </a:p>
        </p:txBody>
      </p:sp>
    </p:spTree>
    <p:extLst>
      <p:ext uri="{BB962C8B-B14F-4D97-AF65-F5344CB8AC3E}">
        <p14:creationId xmlns:p14="http://schemas.microsoft.com/office/powerpoint/2010/main" val="27794064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487DA-10BB-448F-8377-6BA8B33759E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05E7A5-8699-440E-A8C3-1AD2BBD3A3A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0653E2F-94ED-4739-9FE7-DEF2A8D98B2C}"/>
              </a:ext>
            </a:extLst>
          </p:cNvPr>
          <p:cNvSpPr>
            <a:spLocks noGrp="1"/>
          </p:cNvSpPr>
          <p:nvPr>
            <p:ph type="dt" sz="half" idx="10"/>
          </p:nvPr>
        </p:nvSpPr>
        <p:spPr/>
        <p:txBody>
          <a:bodyPr/>
          <a:lstStyle/>
          <a:p>
            <a:fld id="{05CF0992-0081-4351-B178-6B42BD1BFD71}" type="datetimeFigureOut">
              <a:rPr lang="en-US" smtClean="0"/>
              <a:t>6/18/2020</a:t>
            </a:fld>
            <a:endParaRPr lang="en-US"/>
          </a:p>
        </p:txBody>
      </p:sp>
      <p:sp>
        <p:nvSpPr>
          <p:cNvPr id="5" name="Footer Placeholder 4">
            <a:extLst>
              <a:ext uri="{FF2B5EF4-FFF2-40B4-BE49-F238E27FC236}">
                <a16:creationId xmlns:a16="http://schemas.microsoft.com/office/drawing/2014/main" id="{DB6CF8A4-2FD4-43FD-9249-0DC16E1FF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DC5E70-EEB5-46CA-A654-242C539EB95F}"/>
              </a:ext>
            </a:extLst>
          </p:cNvPr>
          <p:cNvSpPr>
            <a:spLocks noGrp="1"/>
          </p:cNvSpPr>
          <p:nvPr>
            <p:ph type="sldNum" sz="quarter" idx="12"/>
          </p:nvPr>
        </p:nvSpPr>
        <p:spPr/>
        <p:txBody>
          <a:bodyPr/>
          <a:lstStyle/>
          <a:p>
            <a:fld id="{56922478-68E3-4891-839B-9AA77B22A4C9}" type="slidenum">
              <a:rPr lang="en-US" smtClean="0"/>
              <a:t>‹#›</a:t>
            </a:fld>
            <a:endParaRPr lang="en-US"/>
          </a:p>
        </p:txBody>
      </p:sp>
    </p:spTree>
    <p:extLst>
      <p:ext uri="{BB962C8B-B14F-4D97-AF65-F5344CB8AC3E}">
        <p14:creationId xmlns:p14="http://schemas.microsoft.com/office/powerpoint/2010/main" val="3607046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02B0-0ACF-47ED-807C-9CA031331D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F76965-E775-4397-AC65-C9D1170DE004}"/>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B87A02-D101-4C27-BDF5-192AF4E9696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5204C1-A8CC-4261-89EF-1E5E6411E766}"/>
              </a:ext>
            </a:extLst>
          </p:cNvPr>
          <p:cNvSpPr>
            <a:spLocks noGrp="1"/>
          </p:cNvSpPr>
          <p:nvPr>
            <p:ph type="dt" sz="half" idx="10"/>
          </p:nvPr>
        </p:nvSpPr>
        <p:spPr/>
        <p:txBody>
          <a:bodyPr/>
          <a:lstStyle/>
          <a:p>
            <a:fld id="{05CF0992-0081-4351-B178-6B42BD1BFD71}" type="datetimeFigureOut">
              <a:rPr lang="en-US" smtClean="0"/>
              <a:t>6/18/2020</a:t>
            </a:fld>
            <a:endParaRPr lang="en-US"/>
          </a:p>
        </p:txBody>
      </p:sp>
      <p:sp>
        <p:nvSpPr>
          <p:cNvPr id="6" name="Footer Placeholder 5">
            <a:extLst>
              <a:ext uri="{FF2B5EF4-FFF2-40B4-BE49-F238E27FC236}">
                <a16:creationId xmlns:a16="http://schemas.microsoft.com/office/drawing/2014/main" id="{06B332A5-02A0-4C32-88F2-E8B70E69A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8347E4-B227-4C27-9B55-D6E6FB8A45E0}"/>
              </a:ext>
            </a:extLst>
          </p:cNvPr>
          <p:cNvSpPr>
            <a:spLocks noGrp="1"/>
          </p:cNvSpPr>
          <p:nvPr>
            <p:ph type="sldNum" sz="quarter" idx="12"/>
          </p:nvPr>
        </p:nvSpPr>
        <p:spPr/>
        <p:txBody>
          <a:bodyPr/>
          <a:lstStyle/>
          <a:p>
            <a:fld id="{56922478-68E3-4891-839B-9AA77B22A4C9}" type="slidenum">
              <a:rPr lang="en-US" smtClean="0"/>
              <a:t>‹#›</a:t>
            </a:fld>
            <a:endParaRPr lang="en-US"/>
          </a:p>
        </p:txBody>
      </p:sp>
    </p:spTree>
    <p:extLst>
      <p:ext uri="{BB962C8B-B14F-4D97-AF65-F5344CB8AC3E}">
        <p14:creationId xmlns:p14="http://schemas.microsoft.com/office/powerpoint/2010/main" val="3414120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EC8C-D320-4466-92D9-5F28E1F5D5C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375D3B-B428-4BBD-BD52-9FB28EB3D0B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81D32A-8ED5-40CE-8599-D638E3285B1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152891-CC83-4BC6-A507-B3A18293C49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CFED7A-9708-4A8C-BA32-A9F57B5A6B7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F3C291-D8B6-4EFA-B16D-084BC95F77E3}"/>
              </a:ext>
            </a:extLst>
          </p:cNvPr>
          <p:cNvSpPr>
            <a:spLocks noGrp="1"/>
          </p:cNvSpPr>
          <p:nvPr>
            <p:ph type="dt" sz="half" idx="10"/>
          </p:nvPr>
        </p:nvSpPr>
        <p:spPr/>
        <p:txBody>
          <a:bodyPr/>
          <a:lstStyle/>
          <a:p>
            <a:fld id="{05CF0992-0081-4351-B178-6B42BD1BFD71}" type="datetimeFigureOut">
              <a:rPr lang="en-US" smtClean="0"/>
              <a:t>6/18/2020</a:t>
            </a:fld>
            <a:endParaRPr lang="en-US"/>
          </a:p>
        </p:txBody>
      </p:sp>
      <p:sp>
        <p:nvSpPr>
          <p:cNvPr id="8" name="Footer Placeholder 7">
            <a:extLst>
              <a:ext uri="{FF2B5EF4-FFF2-40B4-BE49-F238E27FC236}">
                <a16:creationId xmlns:a16="http://schemas.microsoft.com/office/drawing/2014/main" id="{35690B70-DE5E-4592-83A8-BBBDBFDDBA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C1D237-B9F4-403C-8FE4-3A19FCFBE44A}"/>
              </a:ext>
            </a:extLst>
          </p:cNvPr>
          <p:cNvSpPr>
            <a:spLocks noGrp="1"/>
          </p:cNvSpPr>
          <p:nvPr>
            <p:ph type="sldNum" sz="quarter" idx="12"/>
          </p:nvPr>
        </p:nvSpPr>
        <p:spPr/>
        <p:txBody>
          <a:bodyPr/>
          <a:lstStyle/>
          <a:p>
            <a:fld id="{56922478-68E3-4891-839B-9AA77B22A4C9}" type="slidenum">
              <a:rPr lang="en-US" smtClean="0"/>
              <a:t>‹#›</a:t>
            </a:fld>
            <a:endParaRPr lang="en-US"/>
          </a:p>
        </p:txBody>
      </p:sp>
    </p:spTree>
    <p:extLst>
      <p:ext uri="{BB962C8B-B14F-4D97-AF65-F5344CB8AC3E}">
        <p14:creationId xmlns:p14="http://schemas.microsoft.com/office/powerpoint/2010/main" val="25785705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2263-9A15-494F-A247-FB7C3FED4C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C7ED11-D857-4568-920E-ABCE19FDE439}"/>
              </a:ext>
            </a:extLst>
          </p:cNvPr>
          <p:cNvSpPr>
            <a:spLocks noGrp="1"/>
          </p:cNvSpPr>
          <p:nvPr>
            <p:ph type="dt" sz="half" idx="10"/>
          </p:nvPr>
        </p:nvSpPr>
        <p:spPr/>
        <p:txBody>
          <a:bodyPr/>
          <a:lstStyle/>
          <a:p>
            <a:fld id="{05CF0992-0081-4351-B178-6B42BD1BFD71}" type="datetimeFigureOut">
              <a:rPr lang="en-US" smtClean="0"/>
              <a:t>6/18/2020</a:t>
            </a:fld>
            <a:endParaRPr lang="en-US"/>
          </a:p>
        </p:txBody>
      </p:sp>
      <p:sp>
        <p:nvSpPr>
          <p:cNvPr id="4" name="Footer Placeholder 3">
            <a:extLst>
              <a:ext uri="{FF2B5EF4-FFF2-40B4-BE49-F238E27FC236}">
                <a16:creationId xmlns:a16="http://schemas.microsoft.com/office/drawing/2014/main" id="{A660AC3D-F0A9-4A13-BA58-62040ED36E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2FAC7D-A8D8-4B37-B259-D569C4616CA3}"/>
              </a:ext>
            </a:extLst>
          </p:cNvPr>
          <p:cNvSpPr>
            <a:spLocks noGrp="1"/>
          </p:cNvSpPr>
          <p:nvPr>
            <p:ph type="sldNum" sz="quarter" idx="12"/>
          </p:nvPr>
        </p:nvSpPr>
        <p:spPr/>
        <p:txBody>
          <a:bodyPr/>
          <a:lstStyle/>
          <a:p>
            <a:fld id="{56922478-68E3-4891-839B-9AA77B22A4C9}" type="slidenum">
              <a:rPr lang="en-US" smtClean="0"/>
              <a:t>‹#›</a:t>
            </a:fld>
            <a:endParaRPr lang="en-US"/>
          </a:p>
        </p:txBody>
      </p:sp>
    </p:spTree>
    <p:extLst>
      <p:ext uri="{BB962C8B-B14F-4D97-AF65-F5344CB8AC3E}">
        <p14:creationId xmlns:p14="http://schemas.microsoft.com/office/powerpoint/2010/main" val="2263236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92920"/>
            <a:ext cx="60960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7F83C6-8D14-4049-8EDF-A0C6026A278E}"/>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8F4D4FE9-B518-4AB8-A14B-B5EC3896C4DA}" type="datetime1">
              <a:rPr lang="en-US" altLang="en-US"/>
              <a:pPr>
                <a:defRPr/>
              </a:pPr>
              <a:t>6/18/2020</a:t>
            </a:fld>
            <a:endParaRPr lang="en-US" altLang="en-US"/>
          </a:p>
        </p:txBody>
      </p:sp>
      <p:sp>
        <p:nvSpPr>
          <p:cNvPr id="6" name="Footer Placeholder 5">
            <a:extLst>
              <a:ext uri="{FF2B5EF4-FFF2-40B4-BE49-F238E27FC236}">
                <a16:creationId xmlns:a16="http://schemas.microsoft.com/office/drawing/2014/main" id="{6DE08504-64AD-4F93-BF99-56E81F848124}"/>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9B38FE2B-D284-4A54-845D-EE117214F589}"/>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87D5AC1-6C49-4309-BDBE-2DC9051E6258}" type="slidenum">
              <a:rPr lang="en-US" altLang="en-US"/>
              <a:pPr>
                <a:defRPr/>
              </a:pPr>
              <a:t>‹#›</a:t>
            </a:fld>
            <a:endParaRPr lang="en-US" altLang="en-US"/>
          </a:p>
        </p:txBody>
      </p:sp>
    </p:spTree>
    <p:extLst>
      <p:ext uri="{BB962C8B-B14F-4D97-AF65-F5344CB8AC3E}">
        <p14:creationId xmlns:p14="http://schemas.microsoft.com/office/powerpoint/2010/main" val="40297564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079FFF-0C94-42F7-A5F2-90DA4B67FB30}"/>
              </a:ext>
            </a:extLst>
          </p:cNvPr>
          <p:cNvSpPr>
            <a:spLocks noGrp="1"/>
          </p:cNvSpPr>
          <p:nvPr>
            <p:ph type="dt" sz="half" idx="10"/>
          </p:nvPr>
        </p:nvSpPr>
        <p:spPr/>
        <p:txBody>
          <a:bodyPr/>
          <a:lstStyle/>
          <a:p>
            <a:fld id="{05CF0992-0081-4351-B178-6B42BD1BFD71}" type="datetimeFigureOut">
              <a:rPr lang="en-US" smtClean="0"/>
              <a:t>6/18/2020</a:t>
            </a:fld>
            <a:endParaRPr lang="en-US"/>
          </a:p>
        </p:txBody>
      </p:sp>
      <p:sp>
        <p:nvSpPr>
          <p:cNvPr id="3" name="Footer Placeholder 2">
            <a:extLst>
              <a:ext uri="{FF2B5EF4-FFF2-40B4-BE49-F238E27FC236}">
                <a16:creationId xmlns:a16="http://schemas.microsoft.com/office/drawing/2014/main" id="{AFC4C8EB-7C34-450E-A540-34E3747F0E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9B8F9A-FAB5-4AE1-A9F0-5B6EBBB7646F}"/>
              </a:ext>
            </a:extLst>
          </p:cNvPr>
          <p:cNvSpPr>
            <a:spLocks noGrp="1"/>
          </p:cNvSpPr>
          <p:nvPr>
            <p:ph type="sldNum" sz="quarter" idx="12"/>
          </p:nvPr>
        </p:nvSpPr>
        <p:spPr/>
        <p:txBody>
          <a:bodyPr/>
          <a:lstStyle/>
          <a:p>
            <a:fld id="{56922478-68E3-4891-839B-9AA77B22A4C9}" type="slidenum">
              <a:rPr lang="en-US" smtClean="0"/>
              <a:t>‹#›</a:t>
            </a:fld>
            <a:endParaRPr lang="en-US"/>
          </a:p>
        </p:txBody>
      </p:sp>
    </p:spTree>
    <p:extLst>
      <p:ext uri="{BB962C8B-B14F-4D97-AF65-F5344CB8AC3E}">
        <p14:creationId xmlns:p14="http://schemas.microsoft.com/office/powerpoint/2010/main" val="26688903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83E4-EB0A-45CD-8647-595F7F794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5A4CA7-2DAF-4DDB-BF68-49F41F00E76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26E15F-7747-4054-8908-9A2F63CA963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256F07-0123-4B66-B207-9E8C20AA4A7B}"/>
              </a:ext>
            </a:extLst>
          </p:cNvPr>
          <p:cNvSpPr>
            <a:spLocks noGrp="1"/>
          </p:cNvSpPr>
          <p:nvPr>
            <p:ph type="dt" sz="half" idx="10"/>
          </p:nvPr>
        </p:nvSpPr>
        <p:spPr/>
        <p:txBody>
          <a:bodyPr/>
          <a:lstStyle/>
          <a:p>
            <a:fld id="{05CF0992-0081-4351-B178-6B42BD1BFD71}" type="datetimeFigureOut">
              <a:rPr lang="en-US" smtClean="0"/>
              <a:t>6/18/2020</a:t>
            </a:fld>
            <a:endParaRPr lang="en-US"/>
          </a:p>
        </p:txBody>
      </p:sp>
      <p:sp>
        <p:nvSpPr>
          <p:cNvPr id="6" name="Footer Placeholder 5">
            <a:extLst>
              <a:ext uri="{FF2B5EF4-FFF2-40B4-BE49-F238E27FC236}">
                <a16:creationId xmlns:a16="http://schemas.microsoft.com/office/drawing/2014/main" id="{D3AB52D5-66E1-4249-AD62-1D9C3704F2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273836-9CA6-416E-B085-6430033E3795}"/>
              </a:ext>
            </a:extLst>
          </p:cNvPr>
          <p:cNvSpPr>
            <a:spLocks noGrp="1"/>
          </p:cNvSpPr>
          <p:nvPr>
            <p:ph type="sldNum" sz="quarter" idx="12"/>
          </p:nvPr>
        </p:nvSpPr>
        <p:spPr/>
        <p:txBody>
          <a:bodyPr/>
          <a:lstStyle/>
          <a:p>
            <a:fld id="{56922478-68E3-4891-839B-9AA77B22A4C9}" type="slidenum">
              <a:rPr lang="en-US" smtClean="0"/>
              <a:t>‹#›</a:t>
            </a:fld>
            <a:endParaRPr lang="en-US"/>
          </a:p>
        </p:txBody>
      </p:sp>
    </p:spTree>
    <p:extLst>
      <p:ext uri="{BB962C8B-B14F-4D97-AF65-F5344CB8AC3E}">
        <p14:creationId xmlns:p14="http://schemas.microsoft.com/office/powerpoint/2010/main" val="4221134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840C-C331-41BB-AE18-82F183B9F91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D29F9F-7769-4061-AF35-1979628B0E2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E92A26-8D4A-4331-8871-416A62456D7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9ACCE1-7FF7-4241-A7BE-7977CE83490F}"/>
              </a:ext>
            </a:extLst>
          </p:cNvPr>
          <p:cNvSpPr>
            <a:spLocks noGrp="1"/>
          </p:cNvSpPr>
          <p:nvPr>
            <p:ph type="dt" sz="half" idx="10"/>
          </p:nvPr>
        </p:nvSpPr>
        <p:spPr/>
        <p:txBody>
          <a:bodyPr/>
          <a:lstStyle/>
          <a:p>
            <a:fld id="{05CF0992-0081-4351-B178-6B42BD1BFD71}" type="datetimeFigureOut">
              <a:rPr lang="en-US" smtClean="0"/>
              <a:t>6/18/2020</a:t>
            </a:fld>
            <a:endParaRPr lang="en-US"/>
          </a:p>
        </p:txBody>
      </p:sp>
      <p:sp>
        <p:nvSpPr>
          <p:cNvPr id="6" name="Footer Placeholder 5">
            <a:extLst>
              <a:ext uri="{FF2B5EF4-FFF2-40B4-BE49-F238E27FC236}">
                <a16:creationId xmlns:a16="http://schemas.microsoft.com/office/drawing/2014/main" id="{99F20BF4-7860-4476-A733-DD51386BEF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50A45-E19E-4BB3-BD94-D9971D501ACF}"/>
              </a:ext>
            </a:extLst>
          </p:cNvPr>
          <p:cNvSpPr>
            <a:spLocks noGrp="1"/>
          </p:cNvSpPr>
          <p:nvPr>
            <p:ph type="sldNum" sz="quarter" idx="12"/>
          </p:nvPr>
        </p:nvSpPr>
        <p:spPr/>
        <p:txBody>
          <a:bodyPr/>
          <a:lstStyle/>
          <a:p>
            <a:fld id="{56922478-68E3-4891-839B-9AA77B22A4C9}" type="slidenum">
              <a:rPr lang="en-US" smtClean="0"/>
              <a:t>‹#›</a:t>
            </a:fld>
            <a:endParaRPr lang="en-US"/>
          </a:p>
        </p:txBody>
      </p:sp>
    </p:spTree>
    <p:extLst>
      <p:ext uri="{BB962C8B-B14F-4D97-AF65-F5344CB8AC3E}">
        <p14:creationId xmlns:p14="http://schemas.microsoft.com/office/powerpoint/2010/main" val="36460430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F4C94-1CBA-4516-93AC-8337B75EE0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48FA12-2C8E-452B-BBD9-C3200F72B0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4BF3BF-5D03-4481-91E2-8D6C7AB9F645}"/>
              </a:ext>
            </a:extLst>
          </p:cNvPr>
          <p:cNvSpPr>
            <a:spLocks noGrp="1"/>
          </p:cNvSpPr>
          <p:nvPr>
            <p:ph type="dt" sz="half" idx="10"/>
          </p:nvPr>
        </p:nvSpPr>
        <p:spPr/>
        <p:txBody>
          <a:bodyPr/>
          <a:lstStyle/>
          <a:p>
            <a:fld id="{05CF0992-0081-4351-B178-6B42BD1BFD71}" type="datetimeFigureOut">
              <a:rPr lang="en-US" smtClean="0"/>
              <a:t>6/18/2020</a:t>
            </a:fld>
            <a:endParaRPr lang="en-US"/>
          </a:p>
        </p:txBody>
      </p:sp>
      <p:sp>
        <p:nvSpPr>
          <p:cNvPr id="5" name="Footer Placeholder 4">
            <a:extLst>
              <a:ext uri="{FF2B5EF4-FFF2-40B4-BE49-F238E27FC236}">
                <a16:creationId xmlns:a16="http://schemas.microsoft.com/office/drawing/2014/main" id="{4704BB9C-DC3E-4971-8600-2811BD887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D4A2B3-1FD3-415F-9452-353CCB9FA10A}"/>
              </a:ext>
            </a:extLst>
          </p:cNvPr>
          <p:cNvSpPr>
            <a:spLocks noGrp="1"/>
          </p:cNvSpPr>
          <p:nvPr>
            <p:ph type="sldNum" sz="quarter" idx="12"/>
          </p:nvPr>
        </p:nvSpPr>
        <p:spPr/>
        <p:txBody>
          <a:bodyPr/>
          <a:lstStyle/>
          <a:p>
            <a:fld id="{56922478-68E3-4891-839B-9AA77B22A4C9}" type="slidenum">
              <a:rPr lang="en-US" smtClean="0"/>
              <a:t>‹#›</a:t>
            </a:fld>
            <a:endParaRPr lang="en-US"/>
          </a:p>
        </p:txBody>
      </p:sp>
    </p:spTree>
    <p:extLst>
      <p:ext uri="{BB962C8B-B14F-4D97-AF65-F5344CB8AC3E}">
        <p14:creationId xmlns:p14="http://schemas.microsoft.com/office/powerpoint/2010/main" val="3263265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41ED68-48EF-49A7-BA2B-9C18009D29E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CCEA8E-9653-423E-87DE-7BA76425A6B7}"/>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978333-37D3-4711-838C-85B042E7F9F7}"/>
              </a:ext>
            </a:extLst>
          </p:cNvPr>
          <p:cNvSpPr>
            <a:spLocks noGrp="1"/>
          </p:cNvSpPr>
          <p:nvPr>
            <p:ph type="dt" sz="half" idx="10"/>
          </p:nvPr>
        </p:nvSpPr>
        <p:spPr/>
        <p:txBody>
          <a:bodyPr/>
          <a:lstStyle/>
          <a:p>
            <a:fld id="{05CF0992-0081-4351-B178-6B42BD1BFD71}" type="datetimeFigureOut">
              <a:rPr lang="en-US" smtClean="0"/>
              <a:t>6/18/2020</a:t>
            </a:fld>
            <a:endParaRPr lang="en-US"/>
          </a:p>
        </p:txBody>
      </p:sp>
      <p:sp>
        <p:nvSpPr>
          <p:cNvPr id="5" name="Footer Placeholder 4">
            <a:extLst>
              <a:ext uri="{FF2B5EF4-FFF2-40B4-BE49-F238E27FC236}">
                <a16:creationId xmlns:a16="http://schemas.microsoft.com/office/drawing/2014/main" id="{1D4D4702-CF34-4E32-8CBB-627EF09B4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46A60-D977-4FAB-BF9D-22645001802A}"/>
              </a:ext>
            </a:extLst>
          </p:cNvPr>
          <p:cNvSpPr>
            <a:spLocks noGrp="1"/>
          </p:cNvSpPr>
          <p:nvPr>
            <p:ph type="sldNum" sz="quarter" idx="12"/>
          </p:nvPr>
        </p:nvSpPr>
        <p:spPr/>
        <p:txBody>
          <a:bodyPr/>
          <a:lstStyle/>
          <a:p>
            <a:fld id="{56922478-68E3-4891-839B-9AA77B22A4C9}" type="slidenum">
              <a:rPr lang="en-US" smtClean="0"/>
              <a:t>‹#›</a:t>
            </a:fld>
            <a:endParaRPr lang="en-US"/>
          </a:p>
        </p:txBody>
      </p:sp>
    </p:spTree>
    <p:extLst>
      <p:ext uri="{BB962C8B-B14F-4D97-AF65-F5344CB8AC3E}">
        <p14:creationId xmlns:p14="http://schemas.microsoft.com/office/powerpoint/2010/main" val="1673284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A5315-656C-422F-B607-DFF875E2174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343780-9045-4B33-8875-14BEE5E8BB7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E857E2-2C26-4C40-B635-C5B848FD0577}"/>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6/18/2020</a:t>
            </a:fld>
            <a:endParaRPr lang="en-US"/>
          </a:p>
        </p:txBody>
      </p:sp>
      <p:sp>
        <p:nvSpPr>
          <p:cNvPr id="5" name="Footer Placeholder 4">
            <a:extLst>
              <a:ext uri="{FF2B5EF4-FFF2-40B4-BE49-F238E27FC236}">
                <a16:creationId xmlns:a16="http://schemas.microsoft.com/office/drawing/2014/main" id="{E1C077A0-62CA-4209-8A18-31D81FE6CBF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8A6FD0-78D4-4352-9333-55D511ED8D9F}"/>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a:p>
        </p:txBody>
      </p:sp>
    </p:spTree>
    <p:extLst>
      <p:ext uri="{BB962C8B-B14F-4D97-AF65-F5344CB8AC3E}">
        <p14:creationId xmlns:p14="http://schemas.microsoft.com/office/powerpoint/2010/main" val="3653630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B2FED-D550-4F33-9BF4-E05830746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0B60D1-44D4-484B-B988-7841C21E7B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0258C-AAC9-4BC9-A517-CF08AF288605}"/>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6/18/2020</a:t>
            </a:fld>
            <a:endParaRPr lang="en-US"/>
          </a:p>
        </p:txBody>
      </p:sp>
      <p:sp>
        <p:nvSpPr>
          <p:cNvPr id="5" name="Footer Placeholder 4">
            <a:extLst>
              <a:ext uri="{FF2B5EF4-FFF2-40B4-BE49-F238E27FC236}">
                <a16:creationId xmlns:a16="http://schemas.microsoft.com/office/drawing/2014/main" id="{1AFA07F4-2C07-4C4B-8CBD-DDACAE365B35}"/>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05FBA3C-3D41-48B3-A245-4B1334453D0F}"/>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a:p>
        </p:txBody>
      </p:sp>
    </p:spTree>
    <p:extLst>
      <p:ext uri="{BB962C8B-B14F-4D97-AF65-F5344CB8AC3E}">
        <p14:creationId xmlns:p14="http://schemas.microsoft.com/office/powerpoint/2010/main" val="41395037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AFBF-7104-4C10-9999-EB888DA17C8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F52CDB-9100-47B1-84D2-166544B5D02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9E0615-BE8B-4729-815D-22AEF2111655}"/>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6/18/2020</a:t>
            </a:fld>
            <a:endParaRPr lang="en-US"/>
          </a:p>
        </p:txBody>
      </p:sp>
      <p:sp>
        <p:nvSpPr>
          <p:cNvPr id="5" name="Footer Placeholder 4">
            <a:extLst>
              <a:ext uri="{FF2B5EF4-FFF2-40B4-BE49-F238E27FC236}">
                <a16:creationId xmlns:a16="http://schemas.microsoft.com/office/drawing/2014/main" id="{D156C847-6EF3-4214-ABAF-E773DC883C34}"/>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8743BC-DA6F-421A-A72C-FF618DBB7D17}"/>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a:p>
        </p:txBody>
      </p:sp>
    </p:spTree>
    <p:extLst>
      <p:ext uri="{BB962C8B-B14F-4D97-AF65-F5344CB8AC3E}">
        <p14:creationId xmlns:p14="http://schemas.microsoft.com/office/powerpoint/2010/main" val="13029625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F606-3488-459A-A30E-420A74DD8D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5E7730-355C-40F2-B6AD-75081554EE00}"/>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0AD747-6E77-48DA-85A7-320750B81E0A}"/>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C9CEFD-4AC5-47FD-8948-1EE62912B8E9}"/>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6/18/2020</a:t>
            </a:fld>
            <a:endParaRPr lang="en-US"/>
          </a:p>
        </p:txBody>
      </p:sp>
      <p:sp>
        <p:nvSpPr>
          <p:cNvPr id="6" name="Footer Placeholder 5">
            <a:extLst>
              <a:ext uri="{FF2B5EF4-FFF2-40B4-BE49-F238E27FC236}">
                <a16:creationId xmlns:a16="http://schemas.microsoft.com/office/drawing/2014/main" id="{F75D860B-486A-44EB-A45C-9979EB406BD6}"/>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356251-2B84-49D9-86CD-08ACF58E3D11}"/>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a:p>
        </p:txBody>
      </p:sp>
    </p:spTree>
    <p:extLst>
      <p:ext uri="{BB962C8B-B14F-4D97-AF65-F5344CB8AC3E}">
        <p14:creationId xmlns:p14="http://schemas.microsoft.com/office/powerpoint/2010/main" val="3100563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4E60A-A772-4B33-88A2-77120F8B25E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BAF43-50CB-40EF-867F-600E210A7C1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654D05-9CB8-40E9-A611-B33806A19745}"/>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A3FAD9-3DEA-40F3-883A-30804ABF37C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EC0B38E-B8A9-45CE-9A7C-5066C6452F6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EAD9AB-4A3B-4171-8497-EDE1DE479F19}"/>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6/18/2020</a:t>
            </a:fld>
            <a:endParaRPr lang="en-US"/>
          </a:p>
        </p:txBody>
      </p:sp>
      <p:sp>
        <p:nvSpPr>
          <p:cNvPr id="8" name="Footer Placeholder 7">
            <a:extLst>
              <a:ext uri="{FF2B5EF4-FFF2-40B4-BE49-F238E27FC236}">
                <a16:creationId xmlns:a16="http://schemas.microsoft.com/office/drawing/2014/main" id="{16C10ABE-DD03-4662-9EAC-9224C23E049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77D9DDE-7A1C-4A3A-B4CB-F57C5D937D1E}"/>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a:p>
        </p:txBody>
      </p:sp>
    </p:spTree>
    <p:extLst>
      <p:ext uri="{BB962C8B-B14F-4D97-AF65-F5344CB8AC3E}">
        <p14:creationId xmlns:p14="http://schemas.microsoft.com/office/powerpoint/2010/main" val="11376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C8FDB03-DB8D-414F-A94C-E2D7D3394E7D}"/>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60650BF2-5533-4AF3-97F6-11D2B516587C}" type="datetime1">
              <a:rPr lang="en-US" altLang="en-US"/>
              <a:pPr>
                <a:defRPr/>
              </a:pPr>
              <a:t>6/18/2020</a:t>
            </a:fld>
            <a:endParaRPr lang="en-US" altLang="en-US"/>
          </a:p>
        </p:txBody>
      </p:sp>
      <p:sp>
        <p:nvSpPr>
          <p:cNvPr id="8" name="Rectangle 5">
            <a:extLst>
              <a:ext uri="{FF2B5EF4-FFF2-40B4-BE49-F238E27FC236}">
                <a16:creationId xmlns:a16="http://schemas.microsoft.com/office/drawing/2014/main" id="{85E3C291-B72F-4700-AD63-DF51ADBD856A}"/>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1296425-008F-475B-868E-C93F6AABAF71}"/>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169907B-3852-44C5-A523-77FF73D34882}" type="slidenum">
              <a:rPr lang="en-US" altLang="en-US"/>
              <a:pPr>
                <a:defRPr/>
              </a:pPr>
              <a:t>‹#›</a:t>
            </a:fld>
            <a:endParaRPr lang="en-US" altLang="en-US"/>
          </a:p>
        </p:txBody>
      </p:sp>
    </p:spTree>
    <p:extLst>
      <p:ext uri="{BB962C8B-B14F-4D97-AF65-F5344CB8AC3E}">
        <p14:creationId xmlns:p14="http://schemas.microsoft.com/office/powerpoint/2010/main" val="827225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82D0-F58A-4B46-B725-33B554A15F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0F6AC5-D0F1-4EF7-8280-0AF3B08D5B5F}"/>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6/18/2020</a:t>
            </a:fld>
            <a:endParaRPr lang="en-US"/>
          </a:p>
        </p:txBody>
      </p:sp>
      <p:sp>
        <p:nvSpPr>
          <p:cNvPr id="4" name="Footer Placeholder 3">
            <a:extLst>
              <a:ext uri="{FF2B5EF4-FFF2-40B4-BE49-F238E27FC236}">
                <a16:creationId xmlns:a16="http://schemas.microsoft.com/office/drawing/2014/main" id="{012683A9-98A7-4C29-BD2E-3FB06E5E4EB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5905E6C-D45E-4430-B866-4C5296A82272}"/>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a:p>
        </p:txBody>
      </p:sp>
    </p:spTree>
    <p:extLst>
      <p:ext uri="{BB962C8B-B14F-4D97-AF65-F5344CB8AC3E}">
        <p14:creationId xmlns:p14="http://schemas.microsoft.com/office/powerpoint/2010/main" val="27387354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5B5E43-9EEB-4681-8753-F9FC837F6D96}"/>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6/18/2020</a:t>
            </a:fld>
            <a:endParaRPr lang="en-US"/>
          </a:p>
        </p:txBody>
      </p:sp>
      <p:sp>
        <p:nvSpPr>
          <p:cNvPr id="3" name="Footer Placeholder 2">
            <a:extLst>
              <a:ext uri="{FF2B5EF4-FFF2-40B4-BE49-F238E27FC236}">
                <a16:creationId xmlns:a16="http://schemas.microsoft.com/office/drawing/2014/main" id="{046BB236-06C3-4416-96C4-16DE57839115}"/>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5AA67F4-2948-47E5-A4C5-F3B4BB3AE36A}"/>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a:p>
        </p:txBody>
      </p:sp>
    </p:spTree>
    <p:extLst>
      <p:ext uri="{BB962C8B-B14F-4D97-AF65-F5344CB8AC3E}">
        <p14:creationId xmlns:p14="http://schemas.microsoft.com/office/powerpoint/2010/main" val="1474150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4369-784F-47D9-9468-B32C54F1E0B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C368D9-9385-4C90-B920-748D2110971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B7FCB6-119C-49F2-B2F0-6D658722733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ED14C1-C10A-46E7-8881-90961D6E6E4F}"/>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6/18/2020</a:t>
            </a:fld>
            <a:endParaRPr lang="en-US"/>
          </a:p>
        </p:txBody>
      </p:sp>
      <p:sp>
        <p:nvSpPr>
          <p:cNvPr id="6" name="Footer Placeholder 5">
            <a:extLst>
              <a:ext uri="{FF2B5EF4-FFF2-40B4-BE49-F238E27FC236}">
                <a16:creationId xmlns:a16="http://schemas.microsoft.com/office/drawing/2014/main" id="{FB808EDA-2143-48F8-B27E-F4135297B342}"/>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660739A-2505-4E9A-8FFF-A4A7F3D0C45A}"/>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a:p>
        </p:txBody>
      </p:sp>
    </p:spTree>
    <p:extLst>
      <p:ext uri="{BB962C8B-B14F-4D97-AF65-F5344CB8AC3E}">
        <p14:creationId xmlns:p14="http://schemas.microsoft.com/office/powerpoint/2010/main" val="1415899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8540D-E201-47BF-87E8-2D5D8B0E42A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982D73-E0ED-44DE-8BCC-F9985A7988D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A36B72-6EDD-43CD-B995-97E935E9EBE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50F079-C1C0-4107-92A4-699CDB460F41}"/>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6/18/2020</a:t>
            </a:fld>
            <a:endParaRPr lang="en-US"/>
          </a:p>
        </p:txBody>
      </p:sp>
      <p:sp>
        <p:nvSpPr>
          <p:cNvPr id="6" name="Footer Placeholder 5">
            <a:extLst>
              <a:ext uri="{FF2B5EF4-FFF2-40B4-BE49-F238E27FC236}">
                <a16:creationId xmlns:a16="http://schemas.microsoft.com/office/drawing/2014/main" id="{D390274E-70DD-4415-8362-CCB97DE0D5DC}"/>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FE7DD0-3E05-487B-8B1D-33128C0E409B}"/>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a:p>
        </p:txBody>
      </p:sp>
    </p:spTree>
    <p:extLst>
      <p:ext uri="{BB962C8B-B14F-4D97-AF65-F5344CB8AC3E}">
        <p14:creationId xmlns:p14="http://schemas.microsoft.com/office/powerpoint/2010/main" val="994788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E3A36-0506-47B8-9314-8B002D418F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93BDCA-4DAA-435A-A308-0F3CCE966B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57ECB-FEFF-4FF7-BBF9-A7E7FB3BC6F4}"/>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6/18/2020</a:t>
            </a:fld>
            <a:endParaRPr lang="en-US"/>
          </a:p>
        </p:txBody>
      </p:sp>
      <p:sp>
        <p:nvSpPr>
          <p:cNvPr id="5" name="Footer Placeholder 4">
            <a:extLst>
              <a:ext uri="{FF2B5EF4-FFF2-40B4-BE49-F238E27FC236}">
                <a16:creationId xmlns:a16="http://schemas.microsoft.com/office/drawing/2014/main" id="{D6315A5A-B46B-46DB-BCBD-B30BBB4C1F3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9F3F327-D629-4086-9466-F8124901F081}"/>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a:p>
        </p:txBody>
      </p:sp>
    </p:spTree>
    <p:extLst>
      <p:ext uri="{BB962C8B-B14F-4D97-AF65-F5344CB8AC3E}">
        <p14:creationId xmlns:p14="http://schemas.microsoft.com/office/powerpoint/2010/main" val="35632761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A0B18D-0D98-48B4-863C-C126690D541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729DE4-2546-48B3-989A-C2E27400D887}"/>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69AC5-5FC1-4BE6-9DF3-1FA8357E56DE}"/>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6/18/2020</a:t>
            </a:fld>
            <a:endParaRPr lang="en-US"/>
          </a:p>
        </p:txBody>
      </p:sp>
      <p:sp>
        <p:nvSpPr>
          <p:cNvPr id="5" name="Footer Placeholder 4">
            <a:extLst>
              <a:ext uri="{FF2B5EF4-FFF2-40B4-BE49-F238E27FC236}">
                <a16:creationId xmlns:a16="http://schemas.microsoft.com/office/drawing/2014/main" id="{1DC81AE8-220E-4D06-8E1D-094E4006A980}"/>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84998D-3EB9-4BF7-A619-F926A9D535DB}"/>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a:p>
        </p:txBody>
      </p:sp>
    </p:spTree>
    <p:extLst>
      <p:ext uri="{BB962C8B-B14F-4D97-AF65-F5344CB8AC3E}">
        <p14:creationId xmlns:p14="http://schemas.microsoft.com/office/powerpoint/2010/main" val="2502319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744D3-E725-4DD9-B279-B721236C704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9548F9-A36E-4427-A404-365815F1CB6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C17EF0-B1AB-46AB-A817-9DBD960690CA}"/>
              </a:ext>
            </a:extLst>
          </p:cNvPr>
          <p:cNvSpPr>
            <a:spLocks noGrp="1"/>
          </p:cNvSpPr>
          <p:nvPr>
            <p:ph type="dt" sz="half" idx="10"/>
          </p:nvPr>
        </p:nvSpPr>
        <p:spPr/>
        <p:txBody>
          <a:bodyPr/>
          <a:lstStyle/>
          <a:p>
            <a:fld id="{BA796127-F5CB-404D-B10B-FB05AEE4CFCB}" type="datetimeFigureOut">
              <a:rPr lang="en-US" smtClean="0"/>
              <a:t>6/18/2020</a:t>
            </a:fld>
            <a:endParaRPr lang="en-US"/>
          </a:p>
        </p:txBody>
      </p:sp>
      <p:sp>
        <p:nvSpPr>
          <p:cNvPr id="5" name="Footer Placeholder 4">
            <a:extLst>
              <a:ext uri="{FF2B5EF4-FFF2-40B4-BE49-F238E27FC236}">
                <a16:creationId xmlns:a16="http://schemas.microsoft.com/office/drawing/2014/main" id="{9A3AEFDA-2DE9-4DD5-9280-93EA0D418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6E0BA-3ECF-4429-8305-4344794B0317}"/>
              </a:ext>
            </a:extLst>
          </p:cNvPr>
          <p:cNvSpPr>
            <a:spLocks noGrp="1"/>
          </p:cNvSpPr>
          <p:nvPr>
            <p:ph type="sldNum" sz="quarter" idx="12"/>
          </p:nvPr>
        </p:nvSpPr>
        <p:spPr/>
        <p:txBody>
          <a:bodyPr/>
          <a:lstStyle/>
          <a:p>
            <a:fld id="{685DFA07-61E5-4F6E-A9E3-34D97746FCB1}" type="slidenum">
              <a:rPr lang="en-US" smtClean="0"/>
              <a:t>‹#›</a:t>
            </a:fld>
            <a:endParaRPr lang="en-US"/>
          </a:p>
        </p:txBody>
      </p:sp>
    </p:spTree>
    <p:extLst>
      <p:ext uri="{BB962C8B-B14F-4D97-AF65-F5344CB8AC3E}">
        <p14:creationId xmlns:p14="http://schemas.microsoft.com/office/powerpoint/2010/main" val="36099284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126F-E2A2-4FFB-B0E3-A0902DC700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12F776-04A2-44F4-AB8F-EE3497249F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EE818E-F673-43E7-8AA4-38530643B3DC}"/>
              </a:ext>
            </a:extLst>
          </p:cNvPr>
          <p:cNvSpPr>
            <a:spLocks noGrp="1"/>
          </p:cNvSpPr>
          <p:nvPr>
            <p:ph type="dt" sz="half" idx="10"/>
          </p:nvPr>
        </p:nvSpPr>
        <p:spPr/>
        <p:txBody>
          <a:bodyPr/>
          <a:lstStyle/>
          <a:p>
            <a:fld id="{BA796127-F5CB-404D-B10B-FB05AEE4CFCB}" type="datetimeFigureOut">
              <a:rPr lang="en-US" smtClean="0"/>
              <a:t>6/18/2020</a:t>
            </a:fld>
            <a:endParaRPr lang="en-US"/>
          </a:p>
        </p:txBody>
      </p:sp>
      <p:sp>
        <p:nvSpPr>
          <p:cNvPr id="5" name="Footer Placeholder 4">
            <a:extLst>
              <a:ext uri="{FF2B5EF4-FFF2-40B4-BE49-F238E27FC236}">
                <a16:creationId xmlns:a16="http://schemas.microsoft.com/office/drawing/2014/main" id="{911FD406-DC6E-41C4-9866-A354B2C95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AE690-1DFE-458C-BFFF-239CE80FDD0E}"/>
              </a:ext>
            </a:extLst>
          </p:cNvPr>
          <p:cNvSpPr>
            <a:spLocks noGrp="1"/>
          </p:cNvSpPr>
          <p:nvPr>
            <p:ph type="sldNum" sz="quarter" idx="12"/>
          </p:nvPr>
        </p:nvSpPr>
        <p:spPr/>
        <p:txBody>
          <a:bodyPr/>
          <a:lstStyle/>
          <a:p>
            <a:fld id="{685DFA07-61E5-4F6E-A9E3-34D97746FCB1}" type="slidenum">
              <a:rPr lang="en-US" smtClean="0"/>
              <a:t>‹#›</a:t>
            </a:fld>
            <a:endParaRPr lang="en-US"/>
          </a:p>
        </p:txBody>
      </p:sp>
    </p:spTree>
    <p:extLst>
      <p:ext uri="{BB962C8B-B14F-4D97-AF65-F5344CB8AC3E}">
        <p14:creationId xmlns:p14="http://schemas.microsoft.com/office/powerpoint/2010/main" val="25507882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55075-70AF-4F99-9D95-D2A13979FB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2F5C91-870C-439B-957C-957E1973BD5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32B920-E65B-4AE2-96A3-8AA5AB1C829C}"/>
              </a:ext>
            </a:extLst>
          </p:cNvPr>
          <p:cNvSpPr>
            <a:spLocks noGrp="1"/>
          </p:cNvSpPr>
          <p:nvPr>
            <p:ph type="dt" sz="half" idx="10"/>
          </p:nvPr>
        </p:nvSpPr>
        <p:spPr/>
        <p:txBody>
          <a:bodyPr/>
          <a:lstStyle/>
          <a:p>
            <a:fld id="{BA796127-F5CB-404D-B10B-FB05AEE4CFCB}" type="datetimeFigureOut">
              <a:rPr lang="en-US" smtClean="0"/>
              <a:t>6/18/2020</a:t>
            </a:fld>
            <a:endParaRPr lang="en-US"/>
          </a:p>
        </p:txBody>
      </p:sp>
      <p:sp>
        <p:nvSpPr>
          <p:cNvPr id="5" name="Footer Placeholder 4">
            <a:extLst>
              <a:ext uri="{FF2B5EF4-FFF2-40B4-BE49-F238E27FC236}">
                <a16:creationId xmlns:a16="http://schemas.microsoft.com/office/drawing/2014/main" id="{25C2AC99-D76E-404A-9AA6-F633E4428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1CD51-8A04-44DA-9442-47CC4DA91CA7}"/>
              </a:ext>
            </a:extLst>
          </p:cNvPr>
          <p:cNvSpPr>
            <a:spLocks noGrp="1"/>
          </p:cNvSpPr>
          <p:nvPr>
            <p:ph type="sldNum" sz="quarter" idx="12"/>
          </p:nvPr>
        </p:nvSpPr>
        <p:spPr/>
        <p:txBody>
          <a:bodyPr/>
          <a:lstStyle/>
          <a:p>
            <a:fld id="{685DFA07-61E5-4F6E-A9E3-34D97746FCB1}" type="slidenum">
              <a:rPr lang="en-US" smtClean="0"/>
              <a:t>‹#›</a:t>
            </a:fld>
            <a:endParaRPr lang="en-US"/>
          </a:p>
        </p:txBody>
      </p:sp>
    </p:spTree>
    <p:extLst>
      <p:ext uri="{BB962C8B-B14F-4D97-AF65-F5344CB8AC3E}">
        <p14:creationId xmlns:p14="http://schemas.microsoft.com/office/powerpoint/2010/main" val="4728365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CCB8E-F032-4B9A-A924-693999863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F2ECA6-A156-435D-9B53-946A15D9751B}"/>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62050-0876-4A5A-B892-8E9CF65D4BD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155FB0-EBE6-4335-B2C9-3C3FD2C9D8E1}"/>
              </a:ext>
            </a:extLst>
          </p:cNvPr>
          <p:cNvSpPr>
            <a:spLocks noGrp="1"/>
          </p:cNvSpPr>
          <p:nvPr>
            <p:ph type="dt" sz="half" idx="10"/>
          </p:nvPr>
        </p:nvSpPr>
        <p:spPr/>
        <p:txBody>
          <a:bodyPr/>
          <a:lstStyle/>
          <a:p>
            <a:fld id="{BA796127-F5CB-404D-B10B-FB05AEE4CFCB}" type="datetimeFigureOut">
              <a:rPr lang="en-US" smtClean="0"/>
              <a:t>6/18/2020</a:t>
            </a:fld>
            <a:endParaRPr lang="en-US"/>
          </a:p>
        </p:txBody>
      </p:sp>
      <p:sp>
        <p:nvSpPr>
          <p:cNvPr id="6" name="Footer Placeholder 5">
            <a:extLst>
              <a:ext uri="{FF2B5EF4-FFF2-40B4-BE49-F238E27FC236}">
                <a16:creationId xmlns:a16="http://schemas.microsoft.com/office/drawing/2014/main" id="{C8722F87-574B-4C01-A13A-572CCFD933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D8207-2A69-4C48-85AD-ED68C839CD6B}"/>
              </a:ext>
            </a:extLst>
          </p:cNvPr>
          <p:cNvSpPr>
            <a:spLocks noGrp="1"/>
          </p:cNvSpPr>
          <p:nvPr>
            <p:ph type="sldNum" sz="quarter" idx="12"/>
          </p:nvPr>
        </p:nvSpPr>
        <p:spPr/>
        <p:txBody>
          <a:bodyPr/>
          <a:lstStyle/>
          <a:p>
            <a:fld id="{685DFA07-61E5-4F6E-A9E3-34D97746FCB1}" type="slidenum">
              <a:rPr lang="en-US" smtClean="0"/>
              <a:t>‹#›</a:t>
            </a:fld>
            <a:endParaRPr lang="en-US"/>
          </a:p>
        </p:txBody>
      </p:sp>
    </p:spTree>
    <p:extLst>
      <p:ext uri="{BB962C8B-B14F-4D97-AF65-F5344CB8AC3E}">
        <p14:creationId xmlns:p14="http://schemas.microsoft.com/office/powerpoint/2010/main" val="1122385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92920"/>
            <a:ext cx="6096000" cy="1143000"/>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B6670A1C-5853-4F65-B87B-13E828835D4C}"/>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31E3F35B-640D-4AFB-8C82-5D0AF18D5302}" type="datetime1">
              <a:rPr lang="en-US" altLang="en-US"/>
              <a:pPr>
                <a:defRPr/>
              </a:pPr>
              <a:t>6/18/2020</a:t>
            </a:fld>
            <a:endParaRPr lang="en-US" altLang="en-US"/>
          </a:p>
        </p:txBody>
      </p:sp>
      <p:sp>
        <p:nvSpPr>
          <p:cNvPr id="4" name="Rectangle 5">
            <a:extLst>
              <a:ext uri="{FF2B5EF4-FFF2-40B4-BE49-F238E27FC236}">
                <a16:creationId xmlns:a16="http://schemas.microsoft.com/office/drawing/2014/main" id="{F7637273-E3B4-46B8-9BB7-E419C019FCC0}"/>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13D4C35-48EE-46F0-853B-E7ABAA965113}"/>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A5FF4D6-23E8-427D-8B66-72CDE863FF3C}" type="slidenum">
              <a:rPr lang="en-US" altLang="en-US"/>
              <a:pPr>
                <a:defRPr/>
              </a:pPr>
              <a:t>‹#›</a:t>
            </a:fld>
            <a:endParaRPr lang="en-US" altLang="en-US"/>
          </a:p>
        </p:txBody>
      </p:sp>
    </p:spTree>
    <p:extLst>
      <p:ext uri="{BB962C8B-B14F-4D97-AF65-F5344CB8AC3E}">
        <p14:creationId xmlns:p14="http://schemas.microsoft.com/office/powerpoint/2010/main" val="37526142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B6B5-05C1-4247-9B48-23E22BF178E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41F2FC-5CAC-48B5-9FEF-C2977B736CD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3D2901-7323-44DF-8D1B-B48D8EEDB32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DEF1B1-B103-41A3-9C8A-49946FB20A2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B4803B-9904-4274-9C7D-31153B830A0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C390A0-158E-4B48-B414-B44366592555}"/>
              </a:ext>
            </a:extLst>
          </p:cNvPr>
          <p:cNvSpPr>
            <a:spLocks noGrp="1"/>
          </p:cNvSpPr>
          <p:nvPr>
            <p:ph type="dt" sz="half" idx="10"/>
          </p:nvPr>
        </p:nvSpPr>
        <p:spPr/>
        <p:txBody>
          <a:bodyPr/>
          <a:lstStyle/>
          <a:p>
            <a:fld id="{BA796127-F5CB-404D-B10B-FB05AEE4CFCB}" type="datetimeFigureOut">
              <a:rPr lang="en-US" smtClean="0"/>
              <a:t>6/18/2020</a:t>
            </a:fld>
            <a:endParaRPr lang="en-US"/>
          </a:p>
        </p:txBody>
      </p:sp>
      <p:sp>
        <p:nvSpPr>
          <p:cNvPr id="8" name="Footer Placeholder 7">
            <a:extLst>
              <a:ext uri="{FF2B5EF4-FFF2-40B4-BE49-F238E27FC236}">
                <a16:creationId xmlns:a16="http://schemas.microsoft.com/office/drawing/2014/main" id="{2DAB4C4C-4648-4966-A4EC-CE444CCF94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FD82C1-0CF6-4FE6-B520-EACA528A98CC}"/>
              </a:ext>
            </a:extLst>
          </p:cNvPr>
          <p:cNvSpPr>
            <a:spLocks noGrp="1"/>
          </p:cNvSpPr>
          <p:nvPr>
            <p:ph type="sldNum" sz="quarter" idx="12"/>
          </p:nvPr>
        </p:nvSpPr>
        <p:spPr/>
        <p:txBody>
          <a:bodyPr/>
          <a:lstStyle/>
          <a:p>
            <a:fld id="{685DFA07-61E5-4F6E-A9E3-34D97746FCB1}" type="slidenum">
              <a:rPr lang="en-US" smtClean="0"/>
              <a:t>‹#›</a:t>
            </a:fld>
            <a:endParaRPr lang="en-US"/>
          </a:p>
        </p:txBody>
      </p:sp>
    </p:spTree>
    <p:extLst>
      <p:ext uri="{BB962C8B-B14F-4D97-AF65-F5344CB8AC3E}">
        <p14:creationId xmlns:p14="http://schemas.microsoft.com/office/powerpoint/2010/main" val="25442090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50C3-AE69-44B2-8018-DC0DA7DE6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234F2D-CBE5-424B-A3CA-72A7421C4565}"/>
              </a:ext>
            </a:extLst>
          </p:cNvPr>
          <p:cNvSpPr>
            <a:spLocks noGrp="1"/>
          </p:cNvSpPr>
          <p:nvPr>
            <p:ph type="dt" sz="half" idx="10"/>
          </p:nvPr>
        </p:nvSpPr>
        <p:spPr/>
        <p:txBody>
          <a:bodyPr/>
          <a:lstStyle/>
          <a:p>
            <a:fld id="{BA796127-F5CB-404D-B10B-FB05AEE4CFCB}" type="datetimeFigureOut">
              <a:rPr lang="en-US" smtClean="0"/>
              <a:t>6/18/2020</a:t>
            </a:fld>
            <a:endParaRPr lang="en-US"/>
          </a:p>
        </p:txBody>
      </p:sp>
      <p:sp>
        <p:nvSpPr>
          <p:cNvPr id="4" name="Footer Placeholder 3">
            <a:extLst>
              <a:ext uri="{FF2B5EF4-FFF2-40B4-BE49-F238E27FC236}">
                <a16:creationId xmlns:a16="http://schemas.microsoft.com/office/drawing/2014/main" id="{B9401636-3559-443A-9027-937E1AB726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DDD090-EF3B-45A0-97DE-DAAD9B918ADC}"/>
              </a:ext>
            </a:extLst>
          </p:cNvPr>
          <p:cNvSpPr>
            <a:spLocks noGrp="1"/>
          </p:cNvSpPr>
          <p:nvPr>
            <p:ph type="sldNum" sz="quarter" idx="12"/>
          </p:nvPr>
        </p:nvSpPr>
        <p:spPr/>
        <p:txBody>
          <a:bodyPr/>
          <a:lstStyle/>
          <a:p>
            <a:fld id="{685DFA07-61E5-4F6E-A9E3-34D97746FCB1}" type="slidenum">
              <a:rPr lang="en-US" smtClean="0"/>
              <a:t>‹#›</a:t>
            </a:fld>
            <a:endParaRPr lang="en-US"/>
          </a:p>
        </p:txBody>
      </p:sp>
    </p:spTree>
    <p:extLst>
      <p:ext uri="{BB962C8B-B14F-4D97-AF65-F5344CB8AC3E}">
        <p14:creationId xmlns:p14="http://schemas.microsoft.com/office/powerpoint/2010/main" val="602213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2CB35C-D4F4-4399-964D-3EE31F7BD5A1}"/>
              </a:ext>
            </a:extLst>
          </p:cNvPr>
          <p:cNvSpPr>
            <a:spLocks noGrp="1"/>
          </p:cNvSpPr>
          <p:nvPr>
            <p:ph type="dt" sz="half" idx="10"/>
          </p:nvPr>
        </p:nvSpPr>
        <p:spPr/>
        <p:txBody>
          <a:bodyPr/>
          <a:lstStyle/>
          <a:p>
            <a:fld id="{BA796127-F5CB-404D-B10B-FB05AEE4CFCB}" type="datetimeFigureOut">
              <a:rPr lang="en-US" smtClean="0"/>
              <a:t>6/18/2020</a:t>
            </a:fld>
            <a:endParaRPr lang="en-US"/>
          </a:p>
        </p:txBody>
      </p:sp>
      <p:sp>
        <p:nvSpPr>
          <p:cNvPr id="3" name="Footer Placeholder 2">
            <a:extLst>
              <a:ext uri="{FF2B5EF4-FFF2-40B4-BE49-F238E27FC236}">
                <a16:creationId xmlns:a16="http://schemas.microsoft.com/office/drawing/2014/main" id="{645038C9-9F8F-42D7-ADCD-DCAA411720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C2A02-0E4A-42FA-BFB7-29C5FE66F4EB}"/>
              </a:ext>
            </a:extLst>
          </p:cNvPr>
          <p:cNvSpPr>
            <a:spLocks noGrp="1"/>
          </p:cNvSpPr>
          <p:nvPr>
            <p:ph type="sldNum" sz="quarter" idx="12"/>
          </p:nvPr>
        </p:nvSpPr>
        <p:spPr/>
        <p:txBody>
          <a:bodyPr/>
          <a:lstStyle/>
          <a:p>
            <a:fld id="{685DFA07-61E5-4F6E-A9E3-34D97746FCB1}" type="slidenum">
              <a:rPr lang="en-US" smtClean="0"/>
              <a:t>‹#›</a:t>
            </a:fld>
            <a:endParaRPr lang="en-US"/>
          </a:p>
        </p:txBody>
      </p:sp>
    </p:spTree>
    <p:extLst>
      <p:ext uri="{BB962C8B-B14F-4D97-AF65-F5344CB8AC3E}">
        <p14:creationId xmlns:p14="http://schemas.microsoft.com/office/powerpoint/2010/main" val="13135513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5194-792A-4FE9-87B2-A204F0C3BD4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F7B12B-8F88-41EC-82D2-63DC2DD03C4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9CAAC-F19E-4CCB-AAE1-14DCF77B682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C62E8A-A8E1-4E17-A0CC-585C0010A1D7}"/>
              </a:ext>
            </a:extLst>
          </p:cNvPr>
          <p:cNvSpPr>
            <a:spLocks noGrp="1"/>
          </p:cNvSpPr>
          <p:nvPr>
            <p:ph type="dt" sz="half" idx="10"/>
          </p:nvPr>
        </p:nvSpPr>
        <p:spPr/>
        <p:txBody>
          <a:bodyPr/>
          <a:lstStyle/>
          <a:p>
            <a:fld id="{BA796127-F5CB-404D-B10B-FB05AEE4CFCB}" type="datetimeFigureOut">
              <a:rPr lang="en-US" smtClean="0"/>
              <a:t>6/18/2020</a:t>
            </a:fld>
            <a:endParaRPr lang="en-US"/>
          </a:p>
        </p:txBody>
      </p:sp>
      <p:sp>
        <p:nvSpPr>
          <p:cNvPr id="6" name="Footer Placeholder 5">
            <a:extLst>
              <a:ext uri="{FF2B5EF4-FFF2-40B4-BE49-F238E27FC236}">
                <a16:creationId xmlns:a16="http://schemas.microsoft.com/office/drawing/2014/main" id="{FB27FF4B-1632-41A6-B34D-90FFCDEEBC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9EA326-B596-4022-911D-EA7FEDBF2267}"/>
              </a:ext>
            </a:extLst>
          </p:cNvPr>
          <p:cNvSpPr>
            <a:spLocks noGrp="1"/>
          </p:cNvSpPr>
          <p:nvPr>
            <p:ph type="sldNum" sz="quarter" idx="12"/>
          </p:nvPr>
        </p:nvSpPr>
        <p:spPr/>
        <p:txBody>
          <a:bodyPr/>
          <a:lstStyle/>
          <a:p>
            <a:fld id="{685DFA07-61E5-4F6E-A9E3-34D97746FCB1}" type="slidenum">
              <a:rPr lang="en-US" smtClean="0"/>
              <a:t>‹#›</a:t>
            </a:fld>
            <a:endParaRPr lang="en-US"/>
          </a:p>
        </p:txBody>
      </p:sp>
    </p:spTree>
    <p:extLst>
      <p:ext uri="{BB962C8B-B14F-4D97-AF65-F5344CB8AC3E}">
        <p14:creationId xmlns:p14="http://schemas.microsoft.com/office/powerpoint/2010/main" val="29008212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7A483-4A47-49FD-9D8E-DC9215F80D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FC3D94-09B0-43CA-BFA7-63D8F58C74D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117505-4064-4C12-8B81-092BA4D6075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F8E387-82BD-443D-B136-79DB30893F6F}"/>
              </a:ext>
            </a:extLst>
          </p:cNvPr>
          <p:cNvSpPr>
            <a:spLocks noGrp="1"/>
          </p:cNvSpPr>
          <p:nvPr>
            <p:ph type="dt" sz="half" idx="10"/>
          </p:nvPr>
        </p:nvSpPr>
        <p:spPr/>
        <p:txBody>
          <a:bodyPr/>
          <a:lstStyle/>
          <a:p>
            <a:fld id="{BA796127-F5CB-404D-B10B-FB05AEE4CFCB}" type="datetimeFigureOut">
              <a:rPr lang="en-US" smtClean="0"/>
              <a:t>6/18/2020</a:t>
            </a:fld>
            <a:endParaRPr lang="en-US"/>
          </a:p>
        </p:txBody>
      </p:sp>
      <p:sp>
        <p:nvSpPr>
          <p:cNvPr id="6" name="Footer Placeholder 5">
            <a:extLst>
              <a:ext uri="{FF2B5EF4-FFF2-40B4-BE49-F238E27FC236}">
                <a16:creationId xmlns:a16="http://schemas.microsoft.com/office/drawing/2014/main" id="{A255F54B-BB76-4C2D-B66F-D4B183F62F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B2E8A5-86EF-4568-B8C5-07F804AA7499}"/>
              </a:ext>
            </a:extLst>
          </p:cNvPr>
          <p:cNvSpPr>
            <a:spLocks noGrp="1"/>
          </p:cNvSpPr>
          <p:nvPr>
            <p:ph type="sldNum" sz="quarter" idx="12"/>
          </p:nvPr>
        </p:nvSpPr>
        <p:spPr/>
        <p:txBody>
          <a:bodyPr/>
          <a:lstStyle/>
          <a:p>
            <a:fld id="{685DFA07-61E5-4F6E-A9E3-34D97746FCB1}" type="slidenum">
              <a:rPr lang="en-US" smtClean="0"/>
              <a:t>‹#›</a:t>
            </a:fld>
            <a:endParaRPr lang="en-US"/>
          </a:p>
        </p:txBody>
      </p:sp>
    </p:spTree>
    <p:extLst>
      <p:ext uri="{BB962C8B-B14F-4D97-AF65-F5344CB8AC3E}">
        <p14:creationId xmlns:p14="http://schemas.microsoft.com/office/powerpoint/2010/main" val="24751048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0D66-2106-409C-9A69-455765E64F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357401-316E-4E25-882A-29A0322996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3E92C-4C76-47A5-9A88-B64B23588372}"/>
              </a:ext>
            </a:extLst>
          </p:cNvPr>
          <p:cNvSpPr>
            <a:spLocks noGrp="1"/>
          </p:cNvSpPr>
          <p:nvPr>
            <p:ph type="dt" sz="half" idx="10"/>
          </p:nvPr>
        </p:nvSpPr>
        <p:spPr/>
        <p:txBody>
          <a:bodyPr/>
          <a:lstStyle/>
          <a:p>
            <a:fld id="{BA796127-F5CB-404D-B10B-FB05AEE4CFCB}" type="datetimeFigureOut">
              <a:rPr lang="en-US" smtClean="0"/>
              <a:t>6/18/2020</a:t>
            </a:fld>
            <a:endParaRPr lang="en-US"/>
          </a:p>
        </p:txBody>
      </p:sp>
      <p:sp>
        <p:nvSpPr>
          <p:cNvPr id="5" name="Footer Placeholder 4">
            <a:extLst>
              <a:ext uri="{FF2B5EF4-FFF2-40B4-BE49-F238E27FC236}">
                <a16:creationId xmlns:a16="http://schemas.microsoft.com/office/drawing/2014/main" id="{343F1C23-7EA8-42A7-8345-72A23FE08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BF7957-C911-48F4-8DE8-7B142A2C25F4}"/>
              </a:ext>
            </a:extLst>
          </p:cNvPr>
          <p:cNvSpPr>
            <a:spLocks noGrp="1"/>
          </p:cNvSpPr>
          <p:nvPr>
            <p:ph type="sldNum" sz="quarter" idx="12"/>
          </p:nvPr>
        </p:nvSpPr>
        <p:spPr/>
        <p:txBody>
          <a:bodyPr/>
          <a:lstStyle/>
          <a:p>
            <a:fld id="{685DFA07-61E5-4F6E-A9E3-34D97746FCB1}" type="slidenum">
              <a:rPr lang="en-US" smtClean="0"/>
              <a:t>‹#›</a:t>
            </a:fld>
            <a:endParaRPr lang="en-US"/>
          </a:p>
        </p:txBody>
      </p:sp>
    </p:spTree>
    <p:extLst>
      <p:ext uri="{BB962C8B-B14F-4D97-AF65-F5344CB8AC3E}">
        <p14:creationId xmlns:p14="http://schemas.microsoft.com/office/powerpoint/2010/main" val="32518100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729A87-6F4C-4D37-B095-978E989D866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FEF1D1-D91D-477C-BFE8-BC6B143F6BAA}"/>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0153D-FFF8-4948-9E8C-4C54311178D5}"/>
              </a:ext>
            </a:extLst>
          </p:cNvPr>
          <p:cNvSpPr>
            <a:spLocks noGrp="1"/>
          </p:cNvSpPr>
          <p:nvPr>
            <p:ph type="dt" sz="half" idx="10"/>
          </p:nvPr>
        </p:nvSpPr>
        <p:spPr/>
        <p:txBody>
          <a:bodyPr/>
          <a:lstStyle/>
          <a:p>
            <a:fld id="{BA796127-F5CB-404D-B10B-FB05AEE4CFCB}" type="datetimeFigureOut">
              <a:rPr lang="en-US" smtClean="0"/>
              <a:t>6/18/2020</a:t>
            </a:fld>
            <a:endParaRPr lang="en-US"/>
          </a:p>
        </p:txBody>
      </p:sp>
      <p:sp>
        <p:nvSpPr>
          <p:cNvPr id="5" name="Footer Placeholder 4">
            <a:extLst>
              <a:ext uri="{FF2B5EF4-FFF2-40B4-BE49-F238E27FC236}">
                <a16:creationId xmlns:a16="http://schemas.microsoft.com/office/drawing/2014/main" id="{EA6A3B99-A229-4039-A874-7C281E3581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066469-2037-4D41-BB05-4A4D064B30B1}"/>
              </a:ext>
            </a:extLst>
          </p:cNvPr>
          <p:cNvSpPr>
            <a:spLocks noGrp="1"/>
          </p:cNvSpPr>
          <p:nvPr>
            <p:ph type="sldNum" sz="quarter" idx="12"/>
          </p:nvPr>
        </p:nvSpPr>
        <p:spPr/>
        <p:txBody>
          <a:bodyPr/>
          <a:lstStyle/>
          <a:p>
            <a:fld id="{685DFA07-61E5-4F6E-A9E3-34D97746FCB1}" type="slidenum">
              <a:rPr lang="en-US" smtClean="0"/>
              <a:t>‹#›</a:t>
            </a:fld>
            <a:endParaRPr lang="en-US"/>
          </a:p>
        </p:txBody>
      </p:sp>
    </p:spTree>
    <p:extLst>
      <p:ext uri="{BB962C8B-B14F-4D97-AF65-F5344CB8AC3E}">
        <p14:creationId xmlns:p14="http://schemas.microsoft.com/office/powerpoint/2010/main" val="371091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EC63A98-B111-4BEB-B3AE-71A69EA4C362}"/>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8A4D72EE-3477-4A24-9020-326B5AFAFE63}" type="datetime1">
              <a:rPr lang="en-US" altLang="en-US"/>
              <a:pPr>
                <a:defRPr/>
              </a:pPr>
              <a:t>6/18/2020</a:t>
            </a:fld>
            <a:endParaRPr lang="en-US" altLang="en-US"/>
          </a:p>
        </p:txBody>
      </p:sp>
      <p:sp>
        <p:nvSpPr>
          <p:cNvPr id="3" name="Rectangle 5">
            <a:extLst>
              <a:ext uri="{FF2B5EF4-FFF2-40B4-BE49-F238E27FC236}">
                <a16:creationId xmlns:a16="http://schemas.microsoft.com/office/drawing/2014/main" id="{F4E23A61-CC65-4FB1-86E5-46278C4BDFC2}"/>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E21B1ED-E1FB-4F62-9258-20F3823E3AD3}"/>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3AC453F-C43B-4F70-BD03-33249A0C7FDF}" type="slidenum">
              <a:rPr lang="en-US" altLang="en-US"/>
              <a:pPr>
                <a:defRPr/>
              </a:pPr>
              <a:t>‹#›</a:t>
            </a:fld>
            <a:endParaRPr lang="en-US" altLang="en-US"/>
          </a:p>
        </p:txBody>
      </p:sp>
    </p:spTree>
    <p:extLst>
      <p:ext uri="{BB962C8B-B14F-4D97-AF65-F5344CB8AC3E}">
        <p14:creationId xmlns:p14="http://schemas.microsoft.com/office/powerpoint/2010/main" val="526975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9AC367-EA3D-4F6C-BB5A-3B91613F338C}"/>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8E33441E-98ED-466F-8718-487627034F92}" type="datetime1">
              <a:rPr lang="en-US" altLang="en-US"/>
              <a:pPr>
                <a:defRPr/>
              </a:pPr>
              <a:t>6/18/2020</a:t>
            </a:fld>
            <a:endParaRPr lang="en-US" altLang="en-US"/>
          </a:p>
        </p:txBody>
      </p:sp>
      <p:sp>
        <p:nvSpPr>
          <p:cNvPr id="6" name="Footer Placeholder 5">
            <a:extLst>
              <a:ext uri="{FF2B5EF4-FFF2-40B4-BE49-F238E27FC236}">
                <a16:creationId xmlns:a16="http://schemas.microsoft.com/office/drawing/2014/main" id="{ABF846EA-DEB3-4C5E-A7F2-AB5FFBEF3345}"/>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2BB01657-7D38-421C-A919-E6808A596A69}"/>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A50B649-6321-4782-9410-82712E0CD633}" type="slidenum">
              <a:rPr lang="en-US" altLang="en-US"/>
              <a:pPr>
                <a:defRPr/>
              </a:pPr>
              <a:t>‹#›</a:t>
            </a:fld>
            <a:endParaRPr lang="en-US" altLang="en-US"/>
          </a:p>
        </p:txBody>
      </p:sp>
    </p:spTree>
    <p:extLst>
      <p:ext uri="{BB962C8B-B14F-4D97-AF65-F5344CB8AC3E}">
        <p14:creationId xmlns:p14="http://schemas.microsoft.com/office/powerpoint/2010/main" val="137178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C1A58E-9A3B-4FA2-8AC8-AD31FA13456E}"/>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F5FDA60C-F0EE-4F85-80BA-D9FB8F3C6858}" type="datetime1">
              <a:rPr lang="en-US" altLang="en-US"/>
              <a:pPr>
                <a:defRPr/>
              </a:pPr>
              <a:t>6/18/2020</a:t>
            </a:fld>
            <a:endParaRPr lang="en-US" altLang="en-US"/>
          </a:p>
        </p:txBody>
      </p:sp>
      <p:sp>
        <p:nvSpPr>
          <p:cNvPr id="6" name="Footer Placeholder 5">
            <a:extLst>
              <a:ext uri="{FF2B5EF4-FFF2-40B4-BE49-F238E27FC236}">
                <a16:creationId xmlns:a16="http://schemas.microsoft.com/office/drawing/2014/main" id="{A357BD56-374F-4C5D-9381-C38557981A2D}"/>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8961B144-0D87-42F5-B752-C1ED407AA054}"/>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52C76F5-ADD1-4551-86B7-88C2F55A8C9E}" type="slidenum">
              <a:rPr lang="en-US" altLang="en-US"/>
              <a:pPr>
                <a:defRPr/>
              </a:pPr>
              <a:t>‹#›</a:t>
            </a:fld>
            <a:endParaRPr lang="en-US" altLang="en-US"/>
          </a:p>
        </p:txBody>
      </p:sp>
    </p:spTree>
    <p:extLst>
      <p:ext uri="{BB962C8B-B14F-4D97-AF65-F5344CB8AC3E}">
        <p14:creationId xmlns:p14="http://schemas.microsoft.com/office/powerpoint/2010/main" val="1187475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10.sv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9.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8.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10.sv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9.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2.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1662877-D194-4C54-BC44-987AA538408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974652" y="-27710"/>
            <a:ext cx="11160217" cy="6885711"/>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0" fontAlgn="base" hangingPunct="0">
        <a:spcBef>
          <a:spcPct val="0"/>
        </a:spcBef>
        <a:spcAft>
          <a:spcPct val="0"/>
        </a:spcAft>
        <a:defRPr sz="3400" kern="12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panose="020B0604020202020204" pitchFamily="34" charset="0"/>
        </a:defRPr>
      </a:lvl2pPr>
      <a:lvl3pPr algn="l" rtl="0" eaLnBrk="0" fontAlgn="base" hangingPunct="0">
        <a:spcBef>
          <a:spcPct val="0"/>
        </a:spcBef>
        <a:spcAft>
          <a:spcPct val="0"/>
        </a:spcAft>
        <a:defRPr sz="3400">
          <a:solidFill>
            <a:schemeClr val="tx2"/>
          </a:solidFill>
          <a:latin typeface="Arial" panose="020B0604020202020204" pitchFamily="34" charset="0"/>
        </a:defRPr>
      </a:lvl3pPr>
      <a:lvl4pPr algn="l" rtl="0" eaLnBrk="0" fontAlgn="base" hangingPunct="0">
        <a:spcBef>
          <a:spcPct val="0"/>
        </a:spcBef>
        <a:spcAft>
          <a:spcPct val="0"/>
        </a:spcAft>
        <a:defRPr sz="3400">
          <a:solidFill>
            <a:schemeClr val="tx2"/>
          </a:solidFill>
          <a:latin typeface="Arial" panose="020B0604020202020204" pitchFamily="34" charset="0"/>
        </a:defRPr>
      </a:lvl4pPr>
      <a:lvl5pPr algn="l" rtl="0" eaLnBrk="0" fontAlgn="base" hangingPunct="0">
        <a:spcBef>
          <a:spcPct val="0"/>
        </a:spcBef>
        <a:spcAft>
          <a:spcPct val="0"/>
        </a:spcAft>
        <a:defRPr sz="3400">
          <a:solidFill>
            <a:schemeClr val="tx2"/>
          </a:solidFill>
          <a:latin typeface="Arial" panose="020B0604020202020204" pitchFamily="34" charset="0"/>
        </a:defRPr>
      </a:lvl5pPr>
      <a:lvl6pPr marL="457200" algn="l" rtl="0" fontAlgn="base">
        <a:spcBef>
          <a:spcPct val="0"/>
        </a:spcBef>
        <a:spcAft>
          <a:spcPct val="0"/>
        </a:spcAft>
        <a:defRPr sz="3400">
          <a:solidFill>
            <a:schemeClr val="tx2"/>
          </a:solidFill>
          <a:latin typeface="Arial" panose="020B0604020202020204" pitchFamily="34" charset="0"/>
        </a:defRPr>
      </a:lvl6pPr>
      <a:lvl7pPr marL="914400" algn="l" rtl="0" fontAlgn="base">
        <a:spcBef>
          <a:spcPct val="0"/>
        </a:spcBef>
        <a:spcAft>
          <a:spcPct val="0"/>
        </a:spcAft>
        <a:defRPr sz="3400">
          <a:solidFill>
            <a:schemeClr val="tx2"/>
          </a:solidFill>
          <a:latin typeface="Arial" panose="020B0604020202020204" pitchFamily="34" charset="0"/>
        </a:defRPr>
      </a:lvl7pPr>
      <a:lvl8pPr marL="1371600" algn="l" rtl="0" fontAlgn="base">
        <a:spcBef>
          <a:spcPct val="0"/>
        </a:spcBef>
        <a:spcAft>
          <a:spcPct val="0"/>
        </a:spcAft>
        <a:defRPr sz="3400">
          <a:solidFill>
            <a:schemeClr val="tx2"/>
          </a:solidFill>
          <a:latin typeface="Arial" panose="020B0604020202020204" pitchFamily="34" charset="0"/>
        </a:defRPr>
      </a:lvl8pPr>
      <a:lvl9pPr marL="1828800" algn="l" rtl="0" fontAlgn="base">
        <a:spcBef>
          <a:spcPct val="0"/>
        </a:spcBef>
        <a:spcAft>
          <a:spcPct val="0"/>
        </a:spcAft>
        <a:defRPr sz="3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57D2A-55C0-459F-879B-570CC835C81E}"/>
              </a:ext>
            </a:extLst>
          </p:cNvPr>
          <p:cNvSpPr>
            <a:spLocks noGrp="1"/>
          </p:cNvSpPr>
          <p:nvPr>
            <p:ph type="title"/>
          </p:nvPr>
        </p:nvSpPr>
        <p:spPr>
          <a:xfrm>
            <a:off x="628650" y="128866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C7D5D0-E19C-4600-8230-2FEC7DB43A9A}"/>
              </a:ext>
            </a:extLst>
          </p:cNvPr>
          <p:cNvSpPr>
            <a:spLocks noGrp="1"/>
          </p:cNvSpPr>
          <p:nvPr>
            <p:ph type="body" idx="1"/>
          </p:nvPr>
        </p:nvSpPr>
        <p:spPr>
          <a:xfrm>
            <a:off x="628650" y="2807209"/>
            <a:ext cx="7886700" cy="25800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EBDC2E4-79D5-4B8C-87D9-103BE795A3D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6BA3B-EF6C-4B02-93CE-C36F4DF92496}" type="datetimeFigureOut">
              <a:rPr lang="en-US" smtClean="0"/>
              <a:t>6/18/2020</a:t>
            </a:fld>
            <a:endParaRPr lang="en-US"/>
          </a:p>
        </p:txBody>
      </p:sp>
      <p:sp>
        <p:nvSpPr>
          <p:cNvPr id="5" name="Footer Placeholder 4">
            <a:extLst>
              <a:ext uri="{FF2B5EF4-FFF2-40B4-BE49-F238E27FC236}">
                <a16:creationId xmlns:a16="http://schemas.microsoft.com/office/drawing/2014/main" id="{5883AFDD-096C-4D2B-939B-65FF4CE1C1A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49D3E8-F8B9-4E80-BBBD-27C972F727B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0FC08-1686-4295-9710-A23BE79DFD35}" type="slidenum">
              <a:rPr lang="en-US" smtClean="0"/>
              <a:t>‹#›</a:t>
            </a:fld>
            <a:endParaRPr lang="en-US"/>
          </a:p>
        </p:txBody>
      </p:sp>
      <p:pic>
        <p:nvPicPr>
          <p:cNvPr id="10" name="Graphic 9">
            <a:extLst>
              <a:ext uri="{FF2B5EF4-FFF2-40B4-BE49-F238E27FC236}">
                <a16:creationId xmlns:a16="http://schemas.microsoft.com/office/drawing/2014/main" id="{1E543F4F-D953-4F33-8520-DBCD874BA7B4}"/>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1117"/>
            <a:ext cx="9144000" cy="6855765"/>
          </a:xfrm>
          <a:prstGeom prst="rect">
            <a:avLst/>
          </a:prstGeom>
        </p:spPr>
      </p:pic>
    </p:spTree>
    <p:extLst>
      <p:ext uri="{BB962C8B-B14F-4D97-AF65-F5344CB8AC3E}">
        <p14:creationId xmlns:p14="http://schemas.microsoft.com/office/powerpoint/2010/main" val="97436979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224C8F-1184-43CA-8290-BE9FFBC1DD6A}"/>
              </a:ext>
            </a:extLst>
          </p:cNvPr>
          <p:cNvSpPr>
            <a:spLocks noGrp="1"/>
          </p:cNvSpPr>
          <p:nvPr>
            <p:ph type="title"/>
          </p:nvPr>
        </p:nvSpPr>
        <p:spPr>
          <a:xfrm>
            <a:off x="628650" y="143033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39B00E3-78F0-44D5-BCAA-B76E8FFFB6EC}"/>
              </a:ext>
            </a:extLst>
          </p:cNvPr>
          <p:cNvSpPr>
            <a:spLocks noGrp="1"/>
          </p:cNvSpPr>
          <p:nvPr>
            <p:ph type="body" idx="1"/>
          </p:nvPr>
        </p:nvSpPr>
        <p:spPr>
          <a:xfrm>
            <a:off x="628650" y="3047999"/>
            <a:ext cx="7886700" cy="3128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AE7A386-F818-4C95-B206-AD7A7BE9B99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634BA-E5E1-410F-AB0A-AF4EB339D771}" type="datetimeFigureOut">
              <a:rPr lang="en-US" smtClean="0"/>
              <a:t>6/18/2020</a:t>
            </a:fld>
            <a:endParaRPr lang="en-US"/>
          </a:p>
        </p:txBody>
      </p:sp>
      <p:sp>
        <p:nvSpPr>
          <p:cNvPr id="5" name="Footer Placeholder 4">
            <a:extLst>
              <a:ext uri="{FF2B5EF4-FFF2-40B4-BE49-F238E27FC236}">
                <a16:creationId xmlns:a16="http://schemas.microsoft.com/office/drawing/2014/main" id="{37080B6B-232C-4FC7-BC3D-B22212808B5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82025C-E55D-4EE6-B0B8-F8D3881AC13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A1BB6-1A57-4B3A-B6A0-4F2971A94C84}" type="slidenum">
              <a:rPr lang="en-US" smtClean="0"/>
              <a:t>‹#›</a:t>
            </a:fld>
            <a:endParaRPr lang="en-US"/>
          </a:p>
        </p:txBody>
      </p:sp>
      <p:pic>
        <p:nvPicPr>
          <p:cNvPr id="10" name="Graphic 9">
            <a:extLst>
              <a:ext uri="{FF2B5EF4-FFF2-40B4-BE49-F238E27FC236}">
                <a16:creationId xmlns:a16="http://schemas.microsoft.com/office/drawing/2014/main" id="{BD36980C-B44F-4C26-8AD8-AA163809DF8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21364"/>
            <a:ext cx="9144000" cy="1186347"/>
          </a:xfrm>
          <a:prstGeom prst="rect">
            <a:avLst/>
          </a:prstGeom>
        </p:spPr>
      </p:pic>
    </p:spTree>
    <p:extLst>
      <p:ext uri="{BB962C8B-B14F-4D97-AF65-F5344CB8AC3E}">
        <p14:creationId xmlns:p14="http://schemas.microsoft.com/office/powerpoint/2010/main" val="271192766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543550-A2BC-4DD2-B988-21731902313F}"/>
              </a:ext>
            </a:extLst>
          </p:cNvPr>
          <p:cNvSpPr>
            <a:spLocks noGrp="1"/>
          </p:cNvSpPr>
          <p:nvPr>
            <p:ph type="title"/>
          </p:nvPr>
        </p:nvSpPr>
        <p:spPr>
          <a:xfrm>
            <a:off x="628650" y="157655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09F8F-25BF-4F3F-A3FB-DEEAC528EB88}"/>
              </a:ext>
            </a:extLst>
          </p:cNvPr>
          <p:cNvSpPr>
            <a:spLocks noGrp="1"/>
          </p:cNvSpPr>
          <p:nvPr>
            <p:ph type="body" idx="1"/>
          </p:nvPr>
        </p:nvSpPr>
        <p:spPr>
          <a:xfrm>
            <a:off x="628650" y="3141651"/>
            <a:ext cx="7886700" cy="20260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F952B-2534-4B71-8EE6-785AED2AEA5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F0992-0081-4351-B178-6B42BD1BFD71}" type="datetimeFigureOut">
              <a:rPr lang="en-US" smtClean="0"/>
              <a:t>6/18/2020</a:t>
            </a:fld>
            <a:endParaRPr lang="en-US"/>
          </a:p>
        </p:txBody>
      </p:sp>
      <p:sp>
        <p:nvSpPr>
          <p:cNvPr id="5" name="Footer Placeholder 4">
            <a:extLst>
              <a:ext uri="{FF2B5EF4-FFF2-40B4-BE49-F238E27FC236}">
                <a16:creationId xmlns:a16="http://schemas.microsoft.com/office/drawing/2014/main" id="{86363A1F-FCA1-4D17-8070-57BC8508011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117D70-57C6-4879-AFDE-E7739BD5805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22478-68E3-4891-839B-9AA77B22A4C9}" type="slidenum">
              <a:rPr lang="en-US" smtClean="0"/>
              <a:t>‹#›</a:t>
            </a:fld>
            <a:endParaRPr lang="en-US"/>
          </a:p>
        </p:txBody>
      </p:sp>
      <p:pic>
        <p:nvPicPr>
          <p:cNvPr id="9" name="Graphic 8">
            <a:extLst>
              <a:ext uri="{FF2B5EF4-FFF2-40B4-BE49-F238E27FC236}">
                <a16:creationId xmlns:a16="http://schemas.microsoft.com/office/drawing/2014/main" id="{D2C19CDC-6375-48C2-9C5C-08FA1BDB485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5673483"/>
            <a:ext cx="9144000" cy="1186347"/>
          </a:xfrm>
          <a:prstGeom prst="rect">
            <a:avLst/>
          </a:prstGeom>
        </p:spPr>
      </p:pic>
      <p:pic>
        <p:nvPicPr>
          <p:cNvPr id="10" name="Graphic 9">
            <a:extLst>
              <a:ext uri="{FF2B5EF4-FFF2-40B4-BE49-F238E27FC236}">
                <a16:creationId xmlns:a16="http://schemas.microsoft.com/office/drawing/2014/main" id="{DB7D44E7-BF05-4A49-AC9C-0CE931D9DBAB}"/>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8650" y="450354"/>
            <a:ext cx="1971675" cy="762000"/>
          </a:xfrm>
          <a:prstGeom prst="rect">
            <a:avLst/>
          </a:prstGeom>
        </p:spPr>
      </p:pic>
    </p:spTree>
    <p:extLst>
      <p:ext uri="{BB962C8B-B14F-4D97-AF65-F5344CB8AC3E}">
        <p14:creationId xmlns:p14="http://schemas.microsoft.com/office/powerpoint/2010/main" val="210574498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0DD5FD-5314-4290-B903-973E809F9027}"/>
              </a:ext>
            </a:extLst>
          </p:cNvPr>
          <p:cNvSpPr>
            <a:spLocks noGrp="1"/>
          </p:cNvSpPr>
          <p:nvPr>
            <p:ph type="title"/>
          </p:nvPr>
        </p:nvSpPr>
        <p:spPr>
          <a:xfrm>
            <a:off x="628650" y="1496971"/>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556999-A98A-48CE-902A-0B07749EF910}"/>
              </a:ext>
            </a:extLst>
          </p:cNvPr>
          <p:cNvSpPr>
            <a:spLocks noGrp="1"/>
          </p:cNvSpPr>
          <p:nvPr>
            <p:ph type="body" idx="1"/>
          </p:nvPr>
        </p:nvSpPr>
        <p:spPr>
          <a:xfrm>
            <a:off x="628650" y="2992583"/>
            <a:ext cx="7886700" cy="27656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0F9CCED0-C24F-47B9-AB47-7D6C039ED64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5750755"/>
            <a:ext cx="9144000" cy="1107245"/>
          </a:xfrm>
          <a:prstGeom prst="rect">
            <a:avLst/>
          </a:prstGeom>
        </p:spPr>
      </p:pic>
      <p:pic>
        <p:nvPicPr>
          <p:cNvPr id="8" name="Graphic 7">
            <a:extLst>
              <a:ext uri="{FF2B5EF4-FFF2-40B4-BE49-F238E27FC236}">
                <a16:creationId xmlns:a16="http://schemas.microsoft.com/office/drawing/2014/main" id="{476581C2-E3E2-42BE-ADFD-3842FAE9D880}"/>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8650" y="450354"/>
            <a:ext cx="1971675" cy="762000"/>
          </a:xfrm>
          <a:prstGeom prst="rect">
            <a:avLst/>
          </a:prstGeom>
        </p:spPr>
      </p:pic>
    </p:spTree>
    <p:extLst>
      <p:ext uri="{BB962C8B-B14F-4D97-AF65-F5344CB8AC3E}">
        <p14:creationId xmlns:p14="http://schemas.microsoft.com/office/powerpoint/2010/main" val="190515765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0B97C-4930-4E7A-9EE5-897B88FF83F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178C46-6BD8-4C4D-99CA-FED37ED58F9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AEC41-4877-45A4-8A3F-01FE31F6977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96127-F5CB-404D-B10B-FB05AEE4CFCB}" type="datetimeFigureOut">
              <a:rPr lang="en-US" smtClean="0"/>
              <a:t>6/18/2020</a:t>
            </a:fld>
            <a:endParaRPr lang="en-US"/>
          </a:p>
        </p:txBody>
      </p:sp>
      <p:sp>
        <p:nvSpPr>
          <p:cNvPr id="5" name="Footer Placeholder 4">
            <a:extLst>
              <a:ext uri="{FF2B5EF4-FFF2-40B4-BE49-F238E27FC236}">
                <a16:creationId xmlns:a16="http://schemas.microsoft.com/office/drawing/2014/main" id="{2BF93639-1AC0-4CD7-9589-100FF65CA0C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544AA5-8C00-440A-B663-E773D8A5B8C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DFA07-61E5-4F6E-A9E3-34D97746FCB1}" type="slidenum">
              <a:rPr lang="en-US" smtClean="0"/>
              <a:t>‹#›</a:t>
            </a:fld>
            <a:endParaRPr lang="en-US"/>
          </a:p>
        </p:txBody>
      </p:sp>
    </p:spTree>
    <p:extLst>
      <p:ext uri="{BB962C8B-B14F-4D97-AF65-F5344CB8AC3E}">
        <p14:creationId xmlns:p14="http://schemas.microsoft.com/office/powerpoint/2010/main" val="389178384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hyperlink" Target="https://www.instructables.com/id/Origami-For-Everyone/" TargetMode="Externa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hyperlink" Target="http://www.singsnap.com/" TargetMode="External"/><Relationship Id="rId2" Type="http://schemas.openxmlformats.org/officeDocument/2006/relationships/hyperlink" Target="https://www.instructables.com/id/Play-Werewolf/" TargetMode="External"/><Relationship Id="rId1" Type="http://schemas.openxmlformats.org/officeDocument/2006/relationships/slideLayout" Target="../slideLayouts/slideLayout15.xml"/><Relationship Id="rId4" Type="http://schemas.openxmlformats.org/officeDocument/2006/relationships/hyperlink" Target="http://www.boatloadpuzzles.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bingobaker.com/" TargetMode="Externa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hyperlink" Target="http://www.kahoot.com/" TargetMode="External"/><Relationship Id="rId2" Type="http://schemas.openxmlformats.org/officeDocument/2006/relationships/hyperlink" Target="http://www.sporcle.com/" TargetMode="External"/><Relationship Id="rId1" Type="http://schemas.openxmlformats.org/officeDocument/2006/relationships/slideLayout" Target="../slideLayouts/slideLayout15.xml"/><Relationship Id="rId5" Type="http://schemas.openxmlformats.org/officeDocument/2006/relationships/hyperlink" Target="http://www.polleverywhere.com/" TargetMode="External"/><Relationship Id="rId4" Type="http://schemas.openxmlformats.org/officeDocument/2006/relationships/hyperlink" Target="http://www.triviamaker.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a:extLst>
              <a:ext uri="{FF2B5EF4-FFF2-40B4-BE49-F238E27FC236}">
                <a16:creationId xmlns:a16="http://schemas.microsoft.com/office/drawing/2014/main" id="{FB249ECF-75B3-44FA-B4AE-0BD9335FEF87}"/>
              </a:ext>
            </a:extLst>
          </p:cNvPr>
          <p:cNvSpPr>
            <a:spLocks noGrp="1" noChangeArrowheads="1"/>
          </p:cNvSpPr>
          <p:nvPr>
            <p:ph type="ctrTitle"/>
          </p:nvPr>
        </p:nvSpPr>
        <p:spPr bwMode="auto">
          <a:xfrm>
            <a:off x="1491175" y="1343456"/>
            <a:ext cx="7441810" cy="119710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1" hangingPunct="1"/>
            <a:r>
              <a:rPr lang="en-US" dirty="0">
                <a:solidFill>
                  <a:schemeClr val="bg1"/>
                </a:solidFill>
              </a:rPr>
              <a:t>Bringing Zoom to Life</a:t>
            </a:r>
            <a:endParaRPr lang="en-US" altLang="en-US" dirty="0">
              <a:solidFill>
                <a:schemeClr val="bg1"/>
              </a:solidFill>
            </a:endParaRPr>
          </a:p>
        </p:txBody>
      </p:sp>
      <p:sp>
        <p:nvSpPr>
          <p:cNvPr id="3075" name="Rectangle 8">
            <a:extLst>
              <a:ext uri="{FF2B5EF4-FFF2-40B4-BE49-F238E27FC236}">
                <a16:creationId xmlns:a16="http://schemas.microsoft.com/office/drawing/2014/main" id="{F4BB207A-9EE1-41F4-BCFC-A021F60C3764}"/>
              </a:ext>
            </a:extLst>
          </p:cNvPr>
          <p:cNvSpPr>
            <a:spLocks noGrp="1" noChangeArrowheads="1"/>
          </p:cNvSpPr>
          <p:nvPr>
            <p:ph type="subTitle" idx="1"/>
          </p:nvPr>
        </p:nvSpPr>
        <p:spPr bwMode="auto">
          <a:xfrm>
            <a:off x="4572000" y="4317442"/>
            <a:ext cx="4610202" cy="239420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a:r>
              <a:rPr lang="en-US" sz="3200" dirty="0"/>
              <a:t>Kara M. Brostron, CLM</a:t>
            </a:r>
          </a:p>
          <a:p>
            <a:pPr algn="l"/>
            <a:r>
              <a:rPr lang="en-US" sz="3200" dirty="0"/>
              <a:t>Sharon Stewart</a:t>
            </a:r>
          </a:p>
          <a:p>
            <a:pPr algn="l"/>
            <a:r>
              <a:rPr lang="en-US" sz="3200" dirty="0"/>
              <a:t>Rita Garrett</a:t>
            </a:r>
          </a:p>
          <a:p>
            <a:pPr algn="l"/>
            <a:r>
              <a:rPr lang="en-US" sz="3200" dirty="0"/>
              <a:t>Cheri Newey</a:t>
            </a:r>
          </a:p>
          <a:p>
            <a:pPr algn="l" eaLnBrk="1" hangingPunct="1"/>
            <a:endParaRPr lang="en-US" altLang="en-US" sz="3200" i="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02B7A5-8377-425D-8859-B5BBB87E85B6}"/>
              </a:ext>
            </a:extLst>
          </p:cNvPr>
          <p:cNvSpPr txBox="1">
            <a:spLocks/>
          </p:cNvSpPr>
          <p:nvPr/>
        </p:nvSpPr>
        <p:spPr>
          <a:xfrm>
            <a:off x="1296462" y="159877"/>
            <a:ext cx="6551075" cy="4735681"/>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br>
              <a:rPr lang="en-US" b="1"/>
            </a:br>
            <a:br>
              <a:rPr lang="en-US" b="1"/>
            </a:br>
            <a:br>
              <a:rPr lang="en-US" b="1"/>
            </a:br>
            <a:br>
              <a:rPr lang="en-US" b="1"/>
            </a:br>
            <a:r>
              <a:rPr lang="en-US" b="1"/>
              <a:t>Other Ideas?</a:t>
            </a:r>
            <a:br>
              <a:rPr lang="en-US" b="1"/>
            </a:br>
            <a:br>
              <a:rPr lang="en-US" b="1"/>
            </a:br>
            <a:r>
              <a:rPr lang="en-US" b="1"/>
              <a:t>Questions?</a:t>
            </a:r>
            <a:br>
              <a:rPr lang="en-US" b="1"/>
            </a:br>
            <a:endParaRPr lang="en-US" b="1" dirty="0"/>
          </a:p>
        </p:txBody>
      </p:sp>
    </p:spTree>
    <p:extLst>
      <p:ext uri="{BB962C8B-B14F-4D97-AF65-F5344CB8AC3E}">
        <p14:creationId xmlns:p14="http://schemas.microsoft.com/office/powerpoint/2010/main" val="296701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6EC12-04B8-4ABB-AF67-8B21409EF304}"/>
              </a:ext>
            </a:extLst>
          </p:cNvPr>
          <p:cNvSpPr>
            <a:spLocks noGrp="1"/>
          </p:cNvSpPr>
          <p:nvPr>
            <p:ph type="title"/>
          </p:nvPr>
        </p:nvSpPr>
        <p:spPr>
          <a:xfrm>
            <a:off x="2152357" y="196296"/>
            <a:ext cx="4009292" cy="865815"/>
          </a:xfrm>
        </p:spPr>
        <p:txBody>
          <a:bodyPr/>
          <a:lstStyle/>
          <a:p>
            <a:r>
              <a:rPr lang="en-US" b="1" dirty="0">
                <a:solidFill>
                  <a:schemeClr val="bg1"/>
                </a:solidFill>
              </a:rPr>
              <a:t>Scavenger Hunt</a:t>
            </a:r>
            <a:endParaRPr lang="en-US" dirty="0">
              <a:solidFill>
                <a:schemeClr val="bg1"/>
              </a:solidFill>
            </a:endParaRPr>
          </a:p>
        </p:txBody>
      </p:sp>
      <p:sp>
        <p:nvSpPr>
          <p:cNvPr id="5" name="Content Placeholder 2">
            <a:extLst>
              <a:ext uri="{FF2B5EF4-FFF2-40B4-BE49-F238E27FC236}">
                <a16:creationId xmlns:a16="http://schemas.microsoft.com/office/drawing/2014/main" id="{37A5BE27-5BD6-4828-9854-F2C195CC7C32}"/>
              </a:ext>
            </a:extLst>
          </p:cNvPr>
          <p:cNvSpPr>
            <a:spLocks noGrp="1"/>
          </p:cNvSpPr>
          <p:nvPr>
            <p:ph idx="1"/>
          </p:nvPr>
        </p:nvSpPr>
        <p:spPr>
          <a:xfrm>
            <a:off x="464234" y="1205132"/>
            <a:ext cx="8398412" cy="4900245"/>
          </a:xfrm>
        </p:spPr>
        <p:txBody>
          <a:bodyPr>
            <a:normAutofit fontScale="77500" lnSpcReduction="20000"/>
          </a:bodyPr>
          <a:lstStyle/>
          <a:p>
            <a:pPr marL="0" indent="0">
              <a:buNone/>
            </a:pPr>
            <a:r>
              <a:rPr lang="en-US" b="1" dirty="0"/>
              <a:t>VIRTUAL SCAVENGER HUNT</a:t>
            </a:r>
          </a:p>
          <a:p>
            <a:pPr lvl="1"/>
            <a:r>
              <a:rPr lang="en-US" dirty="0"/>
              <a:t>I will give you an item and you have to go find it. Scoring will be based on the order you bring back the item and show it on screen.  </a:t>
            </a:r>
          </a:p>
          <a:p>
            <a:pPr lvl="1"/>
            <a:r>
              <a:rPr lang="en-US" dirty="0"/>
              <a:t>You’ll have one minute to find each item to keep the hunt moving. If you know for certain you don’t have something, just let me know you are out of that round. </a:t>
            </a:r>
          </a:p>
          <a:p>
            <a:pPr lvl="1"/>
            <a:r>
              <a:rPr lang="en-US" dirty="0"/>
              <a:t>You can’t take the phone or computer you’re using with you. </a:t>
            </a:r>
          </a:p>
          <a:p>
            <a:pPr lvl="1"/>
            <a:r>
              <a:rPr lang="en-US" dirty="0"/>
              <a:t>No using phones for answers (i.e., you can’t look up a picture of a Tom Hanks movie on your phone).</a:t>
            </a:r>
          </a:p>
          <a:p>
            <a:pPr lvl="1"/>
            <a:r>
              <a:rPr lang="en-US" dirty="0"/>
              <a:t>An item cannot be used for two different answers (e.g., Toy Story movie couldn’t be used for Tom Hanks movie + Disney character)</a:t>
            </a:r>
          </a:p>
          <a:p>
            <a:endParaRPr lang="en-US" dirty="0"/>
          </a:p>
          <a:p>
            <a:pPr marL="0" indent="0">
              <a:buNone/>
            </a:pPr>
            <a:r>
              <a:rPr lang="en-US" b="1" cap="all" dirty="0"/>
              <a:t>SCORING: FIRST, SECOND, LAST</a:t>
            </a:r>
            <a:endParaRPr lang="en-US" dirty="0"/>
          </a:p>
          <a:p>
            <a:pPr lvl="1"/>
            <a:r>
              <a:rPr lang="en-US" dirty="0"/>
              <a:t>The first person to come back gets five points, the second person to come back with their item gets three points, and anyone else who comes back with the item within the minute gets one point. I highly recommend having a scorecard that is visible to the entire group at all times – maybe setup a separate screen or something so people can see it. Or if you don’t do a visible one, at least do a check-in every five or so items so people know where they stand. </a:t>
            </a:r>
          </a:p>
        </p:txBody>
      </p:sp>
    </p:spTree>
    <p:extLst>
      <p:ext uri="{BB962C8B-B14F-4D97-AF65-F5344CB8AC3E}">
        <p14:creationId xmlns:p14="http://schemas.microsoft.com/office/powerpoint/2010/main" val="374983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2545-DABE-4B5E-8618-EA912FDEC057}"/>
              </a:ext>
            </a:extLst>
          </p:cNvPr>
          <p:cNvSpPr>
            <a:spLocks noGrp="1"/>
          </p:cNvSpPr>
          <p:nvPr>
            <p:ph type="ctrTitle"/>
          </p:nvPr>
        </p:nvSpPr>
        <p:spPr>
          <a:xfrm>
            <a:off x="1143000" y="1262743"/>
            <a:ext cx="6858000" cy="959952"/>
          </a:xfrm>
        </p:spPr>
        <p:txBody>
          <a:bodyPr/>
          <a:lstStyle/>
          <a:p>
            <a:r>
              <a:rPr lang="en-US" dirty="0"/>
              <a:t>ZOOM Tips and Tricks</a:t>
            </a:r>
          </a:p>
        </p:txBody>
      </p:sp>
      <p:sp>
        <p:nvSpPr>
          <p:cNvPr id="3" name="Subtitle 2">
            <a:extLst>
              <a:ext uri="{FF2B5EF4-FFF2-40B4-BE49-F238E27FC236}">
                <a16:creationId xmlns:a16="http://schemas.microsoft.com/office/drawing/2014/main" id="{6D7AB949-B617-48CD-9A7B-6529F42AB749}"/>
              </a:ext>
            </a:extLst>
          </p:cNvPr>
          <p:cNvSpPr>
            <a:spLocks noGrp="1"/>
          </p:cNvSpPr>
          <p:nvPr>
            <p:ph type="subTitle" idx="1"/>
          </p:nvPr>
        </p:nvSpPr>
        <p:spPr>
          <a:xfrm>
            <a:off x="1143000" y="2222695"/>
            <a:ext cx="6858000" cy="3372562"/>
          </a:xfrm>
        </p:spPr>
        <p:txBody>
          <a:bodyPr/>
          <a:lstStyle/>
          <a:p>
            <a:pPr algn="l"/>
            <a:r>
              <a:rPr lang="en-US" dirty="0"/>
              <a:t>Many options in the settings for Zoom</a:t>
            </a:r>
          </a:p>
          <a:p>
            <a:pPr marL="800100" lvl="1" indent="-342900" algn="l">
              <a:buFont typeface="Arial" panose="020B0604020202020204" pitchFamily="34" charset="0"/>
              <a:buChar char="•"/>
            </a:pPr>
            <a:r>
              <a:rPr lang="en-US" dirty="0"/>
              <a:t>Share screen - Audio</a:t>
            </a:r>
          </a:p>
          <a:p>
            <a:pPr marL="800100" lvl="1" indent="-342900" algn="l">
              <a:buFont typeface="Arial" panose="020B0604020202020204" pitchFamily="34" charset="0"/>
              <a:buChar char="•"/>
            </a:pPr>
            <a:r>
              <a:rPr lang="en-US" dirty="0"/>
              <a:t>White Board</a:t>
            </a:r>
          </a:p>
          <a:p>
            <a:pPr marL="800100" lvl="1" indent="-342900" algn="l">
              <a:buFont typeface="Arial" panose="020B0604020202020204" pitchFamily="34" charset="0"/>
              <a:buChar char="•"/>
            </a:pPr>
            <a:r>
              <a:rPr lang="en-US" dirty="0"/>
              <a:t>Polling</a:t>
            </a:r>
          </a:p>
          <a:p>
            <a:pPr algn="l"/>
            <a:r>
              <a:rPr lang="en-US" dirty="0"/>
              <a:t>Breakout Rooms – split chapter into teams</a:t>
            </a:r>
          </a:p>
          <a:p>
            <a:pPr algn="l"/>
            <a:r>
              <a:rPr lang="en-US" dirty="0"/>
              <a:t>Templates</a:t>
            </a:r>
          </a:p>
          <a:p>
            <a:pPr algn="l"/>
            <a:r>
              <a:rPr lang="en-US" dirty="0"/>
              <a:t>Reports – Account Management</a:t>
            </a:r>
          </a:p>
          <a:p>
            <a:pPr algn="l"/>
            <a:r>
              <a:rPr lang="en-US" dirty="0"/>
              <a:t>Questions?</a:t>
            </a:r>
          </a:p>
        </p:txBody>
      </p:sp>
    </p:spTree>
    <p:extLst>
      <p:ext uri="{BB962C8B-B14F-4D97-AF65-F5344CB8AC3E}">
        <p14:creationId xmlns:p14="http://schemas.microsoft.com/office/powerpoint/2010/main" val="3257600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815A63-A18A-498A-94FF-03618C426A47}"/>
              </a:ext>
            </a:extLst>
          </p:cNvPr>
          <p:cNvSpPr txBox="1">
            <a:spLocks/>
          </p:cNvSpPr>
          <p:nvPr/>
        </p:nvSpPr>
        <p:spPr>
          <a:xfrm>
            <a:off x="806329" y="-123976"/>
            <a:ext cx="6129044" cy="1260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solidFill>
                  <a:schemeClr val="bg1"/>
                </a:solidFill>
              </a:rPr>
              <a:t>Virtual Teambuilding Ideas</a:t>
            </a:r>
            <a:r>
              <a:rPr lang="en-US" b="1" dirty="0"/>
              <a:t> </a:t>
            </a:r>
          </a:p>
        </p:txBody>
      </p:sp>
      <p:sp>
        <p:nvSpPr>
          <p:cNvPr id="5" name="Content Placeholder 2">
            <a:extLst>
              <a:ext uri="{FF2B5EF4-FFF2-40B4-BE49-F238E27FC236}">
                <a16:creationId xmlns:a16="http://schemas.microsoft.com/office/drawing/2014/main" id="{5F9E9C07-BFEC-4BB5-ACFD-BD72B746DCE5}"/>
              </a:ext>
            </a:extLst>
          </p:cNvPr>
          <p:cNvSpPr txBox="1">
            <a:spLocks/>
          </p:cNvSpPr>
          <p:nvPr/>
        </p:nvSpPr>
        <p:spPr>
          <a:xfrm>
            <a:off x="338381" y="1289539"/>
            <a:ext cx="8707145" cy="536448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Escape Room – use breakout rooms </a:t>
            </a:r>
          </a:p>
          <a:p>
            <a:r>
              <a:rPr lang="en-US" dirty="0"/>
              <a:t>Sip &amp; Paint Party – ex: Pinot’s Palette, etc.</a:t>
            </a:r>
          </a:p>
          <a:p>
            <a:r>
              <a:rPr lang="en-US" dirty="0"/>
              <a:t>Pictionary</a:t>
            </a:r>
          </a:p>
          <a:p>
            <a:r>
              <a:rPr lang="en-US" dirty="0"/>
              <a:t>Lip Sync Battle</a:t>
            </a:r>
          </a:p>
          <a:p>
            <a:r>
              <a:rPr lang="en-US" dirty="0"/>
              <a:t>Solve A Murder Mystery – I am innocent app</a:t>
            </a:r>
          </a:p>
          <a:p>
            <a:r>
              <a:rPr lang="en-US" dirty="0" err="1"/>
              <a:t>Scattergories</a:t>
            </a:r>
            <a:r>
              <a:rPr lang="en-US" dirty="0"/>
              <a:t> – scatteriesonline.net</a:t>
            </a:r>
          </a:p>
          <a:p>
            <a:r>
              <a:rPr lang="en-US" dirty="0"/>
              <a:t>Show and Tell Show</a:t>
            </a:r>
          </a:p>
          <a:p>
            <a:r>
              <a:rPr lang="en-US" dirty="0"/>
              <a:t>Tiny campfire</a:t>
            </a:r>
          </a:p>
          <a:p>
            <a:pPr lvl="1"/>
            <a:r>
              <a:rPr lang="en-US" sz="2200" dirty="0"/>
              <a:t>tiny campfire runs virtual campfires for remote teams. The experience includes haunted historic ghost stories, icebreakers, little competitions and even a real s’more making experience. It’s fun, wildly smart, and probably the best damn online camping experience in the world. No mosquito repellent needed.	</a:t>
            </a:r>
          </a:p>
          <a:p>
            <a:pPr lvl="1"/>
            <a:r>
              <a:rPr lang="en-US" sz="2200" dirty="0"/>
              <a:t>Received general quote for $600 for min. 10 people, $60 each </a:t>
            </a:r>
            <a:r>
              <a:rPr lang="en-US" sz="2200" dirty="0" err="1"/>
              <a:t>add’l</a:t>
            </a:r>
            <a:r>
              <a:rPr lang="en-US" sz="2200" dirty="0"/>
              <a:t> person.  </a:t>
            </a:r>
          </a:p>
          <a:p>
            <a:pPr lvl="2" fontAlgn="auto">
              <a:spcAft>
                <a:spcPts val="0"/>
              </a:spcAft>
            </a:pPr>
            <a:endParaRPr lang="en-US" dirty="0"/>
          </a:p>
          <a:p>
            <a:pPr lvl="2" fontAlgn="auto">
              <a:spcAft>
                <a:spcPts val="0"/>
              </a:spcAft>
            </a:pPr>
            <a:endParaRPr lang="en-US" dirty="0"/>
          </a:p>
          <a:p>
            <a:pPr fontAlgn="auto">
              <a:spcAft>
                <a:spcPts val="0"/>
              </a:spcAft>
            </a:pPr>
            <a:endParaRPr lang="en-US" dirty="0"/>
          </a:p>
        </p:txBody>
      </p:sp>
      <p:pic>
        <p:nvPicPr>
          <p:cNvPr id="8" name="Picture 7">
            <a:extLst>
              <a:ext uri="{FF2B5EF4-FFF2-40B4-BE49-F238E27FC236}">
                <a16:creationId xmlns:a16="http://schemas.microsoft.com/office/drawing/2014/main" id="{0E776C8D-013C-4423-AA85-DE70BB94B4F5}"/>
              </a:ext>
            </a:extLst>
          </p:cNvPr>
          <p:cNvPicPr/>
          <p:nvPr/>
        </p:nvPicPr>
        <p:blipFill>
          <a:blip r:embed="rId2"/>
          <a:stretch>
            <a:fillRect/>
          </a:stretch>
        </p:blipFill>
        <p:spPr>
          <a:xfrm>
            <a:off x="6701719" y="3319975"/>
            <a:ext cx="1963979" cy="1434905"/>
          </a:xfrm>
          <a:prstGeom prst="rect">
            <a:avLst/>
          </a:prstGeom>
        </p:spPr>
      </p:pic>
    </p:spTree>
    <p:extLst>
      <p:ext uri="{BB962C8B-B14F-4D97-AF65-F5344CB8AC3E}">
        <p14:creationId xmlns:p14="http://schemas.microsoft.com/office/powerpoint/2010/main" val="287887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5588D3F-3026-4B87-9845-E9E475A7CA7E}"/>
              </a:ext>
            </a:extLst>
          </p:cNvPr>
          <p:cNvSpPr txBox="1">
            <a:spLocks/>
          </p:cNvSpPr>
          <p:nvPr/>
        </p:nvSpPr>
        <p:spPr>
          <a:xfrm>
            <a:off x="2592925" y="624110"/>
            <a:ext cx="6375977" cy="8544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a:t>Virtual Teambuilding Ideas </a:t>
            </a:r>
            <a:endParaRPr lang="en-US" b="1" dirty="0"/>
          </a:p>
        </p:txBody>
      </p:sp>
      <p:sp>
        <p:nvSpPr>
          <p:cNvPr id="4" name="Content Placeholder 2">
            <a:extLst>
              <a:ext uri="{FF2B5EF4-FFF2-40B4-BE49-F238E27FC236}">
                <a16:creationId xmlns:a16="http://schemas.microsoft.com/office/drawing/2014/main" id="{8E8A7F35-F89D-4090-8755-50C55213C6B9}"/>
              </a:ext>
            </a:extLst>
          </p:cNvPr>
          <p:cNvSpPr txBox="1">
            <a:spLocks/>
          </p:cNvSpPr>
          <p:nvPr/>
        </p:nvSpPr>
        <p:spPr>
          <a:xfrm>
            <a:off x="422031" y="1492671"/>
            <a:ext cx="8546871" cy="4741219"/>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Best Origami Zoom Competition</a:t>
            </a:r>
          </a:p>
          <a:p>
            <a:pPr lvl="1" fontAlgn="auto">
              <a:spcAft>
                <a:spcPts val="0"/>
              </a:spcAft>
            </a:pPr>
            <a:r>
              <a:rPr lang="en-US" dirty="0">
                <a:hlinkClick r:id="rId2"/>
              </a:rPr>
              <a:t>https://www.instructables.com/id/Origami-For-Everyone/</a:t>
            </a:r>
            <a:endParaRPr lang="en-US" dirty="0"/>
          </a:p>
          <a:p>
            <a:pPr fontAlgn="auto">
              <a:spcAft>
                <a:spcPts val="0"/>
              </a:spcAft>
            </a:pPr>
            <a:r>
              <a:rPr lang="en-US" dirty="0"/>
              <a:t>Virtual Pub Crawl</a:t>
            </a:r>
          </a:p>
          <a:p>
            <a:pPr lvl="1" fontAlgn="auto">
              <a:spcAft>
                <a:spcPts val="0"/>
              </a:spcAft>
            </a:pPr>
            <a:r>
              <a:rPr lang="en-US" dirty="0"/>
              <a:t>Join a virtual meeting or conference call with your team members.</a:t>
            </a:r>
          </a:p>
          <a:p>
            <a:pPr lvl="1" fontAlgn="auto">
              <a:spcAft>
                <a:spcPts val="0"/>
              </a:spcAft>
            </a:pPr>
            <a:r>
              <a:rPr lang="en-US" dirty="0"/>
              <a:t>Everyone goes to an interesting website (think Business Partners?), and chats about the content over a drink.</a:t>
            </a:r>
          </a:p>
          <a:p>
            <a:pPr lvl="1" fontAlgn="auto">
              <a:spcAft>
                <a:spcPts val="0"/>
              </a:spcAft>
            </a:pPr>
            <a:r>
              <a:rPr lang="en-US" dirty="0"/>
              <a:t>Every 15 minutes, move to a new website.</a:t>
            </a:r>
          </a:p>
          <a:p>
            <a:pPr fontAlgn="auto">
              <a:spcAft>
                <a:spcPts val="0"/>
              </a:spcAft>
            </a:pPr>
            <a:r>
              <a:rPr lang="en-US" dirty="0"/>
              <a:t>Improv – That’s Right Bob</a:t>
            </a:r>
          </a:p>
          <a:p>
            <a:pPr lvl="1" fontAlgn="auto">
              <a:spcAft>
                <a:spcPts val="0"/>
              </a:spcAft>
            </a:pPr>
            <a:r>
              <a:rPr lang="en-US" dirty="0"/>
              <a:t>The first person to go shares a simple news story with no more than a sentence or two, “there was a cat up in the tree.” The next person states, “that’s right Rob”, repeats the original line and then adds to it, “there was a cat up in the tree, and it was having a very bad day.” Each person continues to add to the story in this way, until the story becomes unbearably long or the organizer calls for a commercial break.</a:t>
            </a:r>
          </a:p>
          <a:p>
            <a:pPr lvl="1" fontAlgn="auto">
              <a:spcAft>
                <a:spcPts val="0"/>
              </a:spcAft>
            </a:pPr>
            <a:r>
              <a:rPr lang="en-US" dirty="0"/>
              <a:t>That’s Right Bob is a unique way to engage your team, and helps people speak and share in a creative way that has structure and predictability to it. This format is also one of the easiest for games you can play virtually because it is sequential and has simple guidelines.</a:t>
            </a:r>
          </a:p>
          <a:p>
            <a:pPr lvl="1" fontAlgn="auto">
              <a:spcAft>
                <a:spcPts val="0"/>
              </a:spcAft>
            </a:pPr>
            <a:endParaRPr lang="en-US" dirty="0"/>
          </a:p>
          <a:p>
            <a:pPr lvl="1" fontAlgn="auto">
              <a:spcAft>
                <a:spcPts val="0"/>
              </a:spcAft>
            </a:pPr>
            <a:endParaRPr lang="en-US" dirty="0"/>
          </a:p>
        </p:txBody>
      </p:sp>
    </p:spTree>
    <p:extLst>
      <p:ext uri="{BB962C8B-B14F-4D97-AF65-F5344CB8AC3E}">
        <p14:creationId xmlns:p14="http://schemas.microsoft.com/office/powerpoint/2010/main" val="1230133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AD806D-F499-44EB-A3E1-43B9931CB782}"/>
              </a:ext>
            </a:extLst>
          </p:cNvPr>
          <p:cNvSpPr txBox="1">
            <a:spLocks/>
          </p:cNvSpPr>
          <p:nvPr/>
        </p:nvSpPr>
        <p:spPr>
          <a:xfrm>
            <a:off x="957850" y="-28136"/>
            <a:ext cx="6104132" cy="10799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solidFill>
                  <a:schemeClr val="bg1"/>
                </a:solidFill>
              </a:rPr>
              <a:t>Virtual Teambuilding Ideas</a:t>
            </a:r>
            <a:r>
              <a:rPr lang="en-US" b="1" dirty="0"/>
              <a:t> </a:t>
            </a:r>
          </a:p>
        </p:txBody>
      </p:sp>
      <p:sp>
        <p:nvSpPr>
          <p:cNvPr id="7" name="Content Placeholder 2">
            <a:extLst>
              <a:ext uri="{FF2B5EF4-FFF2-40B4-BE49-F238E27FC236}">
                <a16:creationId xmlns:a16="http://schemas.microsoft.com/office/drawing/2014/main" id="{1A690ECE-A5CC-4FCA-9CA4-449DD17A8C1E}"/>
              </a:ext>
            </a:extLst>
          </p:cNvPr>
          <p:cNvSpPr>
            <a:spLocks noGrp="1"/>
          </p:cNvSpPr>
          <p:nvPr>
            <p:ph idx="1"/>
          </p:nvPr>
        </p:nvSpPr>
        <p:spPr>
          <a:xfrm>
            <a:off x="643680" y="1368521"/>
            <a:ext cx="8247401" cy="4947874"/>
          </a:xfrm>
        </p:spPr>
        <p:txBody>
          <a:bodyPr>
            <a:normAutofit fontScale="85000" lnSpcReduction="20000"/>
          </a:bodyPr>
          <a:lstStyle/>
          <a:p>
            <a:r>
              <a:rPr lang="en-US" dirty="0"/>
              <a:t>Werewolf</a:t>
            </a:r>
          </a:p>
          <a:p>
            <a:pPr lvl="1"/>
            <a:r>
              <a:rPr lang="en-US" dirty="0"/>
              <a:t>A game played at summer camps, or in college. Werewolf is a game of wits, deceit, and skillful manipulation as you seek to survive the night. The entire game is based on speaking, careful listening and voting.</a:t>
            </a:r>
          </a:p>
          <a:p>
            <a:pPr lvl="2"/>
            <a:r>
              <a:rPr lang="en-US" dirty="0">
                <a:hlinkClick r:id="rId2"/>
              </a:rPr>
              <a:t>https://www.instructables.com/id/Play-Werewolf/</a:t>
            </a:r>
            <a:endParaRPr lang="en-US" dirty="0"/>
          </a:p>
          <a:p>
            <a:r>
              <a:rPr lang="en-US" dirty="0"/>
              <a:t>Virtual Feud (Family Feud)</a:t>
            </a:r>
          </a:p>
          <a:p>
            <a:r>
              <a:rPr lang="en-US" dirty="0"/>
              <a:t>Check Museums for Virtual Tours</a:t>
            </a:r>
          </a:p>
          <a:p>
            <a:r>
              <a:rPr lang="en-US" dirty="0" err="1"/>
              <a:t>Tiktok</a:t>
            </a:r>
            <a:r>
              <a:rPr lang="en-US" dirty="0"/>
              <a:t> Challenges</a:t>
            </a:r>
          </a:p>
          <a:p>
            <a:r>
              <a:rPr lang="en-US" dirty="0" err="1"/>
              <a:t>NetFlix</a:t>
            </a:r>
            <a:r>
              <a:rPr lang="en-US" dirty="0"/>
              <a:t> Party – watch movies together with your team</a:t>
            </a:r>
          </a:p>
          <a:p>
            <a:r>
              <a:rPr lang="en-US" dirty="0"/>
              <a:t>Karaoke – </a:t>
            </a:r>
            <a:r>
              <a:rPr lang="en-US" u="sng" dirty="0">
                <a:hlinkClick r:id="rId3"/>
              </a:rPr>
              <a:t>www.singsnap.com</a:t>
            </a:r>
            <a:endParaRPr lang="en-US" dirty="0"/>
          </a:p>
          <a:p>
            <a:r>
              <a:rPr lang="en-US" dirty="0"/>
              <a:t>Crossword Puzzles – </a:t>
            </a:r>
            <a:r>
              <a:rPr lang="en-US" u="sng" dirty="0">
                <a:hlinkClick r:id="rId4"/>
              </a:rPr>
              <a:t>www.boatloadpuzzles.com</a:t>
            </a:r>
            <a:endParaRPr lang="en-US" u="sng" dirty="0"/>
          </a:p>
          <a:p>
            <a:r>
              <a:rPr lang="en-US" dirty="0"/>
              <a:t>3 Minutes of Push-ups</a:t>
            </a:r>
          </a:p>
          <a:p>
            <a:r>
              <a:rPr lang="en-US" dirty="0"/>
              <a:t>Headbands</a:t>
            </a:r>
          </a:p>
          <a:p>
            <a:r>
              <a:rPr lang="en-US" dirty="0"/>
              <a:t>Cooking Class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06532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2545-DABE-4B5E-8618-EA912FDEC057}"/>
              </a:ext>
            </a:extLst>
          </p:cNvPr>
          <p:cNvSpPr>
            <a:spLocks noGrp="1"/>
          </p:cNvSpPr>
          <p:nvPr>
            <p:ph type="ctrTitle"/>
          </p:nvPr>
        </p:nvSpPr>
        <p:spPr>
          <a:xfrm>
            <a:off x="2754855" y="302791"/>
            <a:ext cx="4040358" cy="959952"/>
          </a:xfrm>
        </p:spPr>
        <p:txBody>
          <a:bodyPr/>
          <a:lstStyle/>
          <a:p>
            <a:r>
              <a:rPr lang="en-US" b="1" dirty="0"/>
              <a:t>Bingo</a:t>
            </a:r>
            <a:endParaRPr lang="en-US" dirty="0"/>
          </a:p>
        </p:txBody>
      </p:sp>
      <p:sp>
        <p:nvSpPr>
          <p:cNvPr id="4" name="Content Placeholder 2">
            <a:extLst>
              <a:ext uri="{FF2B5EF4-FFF2-40B4-BE49-F238E27FC236}">
                <a16:creationId xmlns:a16="http://schemas.microsoft.com/office/drawing/2014/main" id="{AB897739-CA91-48F4-AE90-0843990B9930}"/>
              </a:ext>
            </a:extLst>
          </p:cNvPr>
          <p:cNvSpPr>
            <a:spLocks noGrp="1"/>
          </p:cNvSpPr>
          <p:nvPr>
            <p:ph type="subTitle" idx="1"/>
          </p:nvPr>
        </p:nvSpPr>
        <p:spPr>
          <a:xfrm>
            <a:off x="1143000" y="1447800"/>
            <a:ext cx="6858000" cy="3810000"/>
          </a:xfrm>
        </p:spPr>
        <p:txBody>
          <a:bodyPr>
            <a:normAutofit/>
          </a:bodyPr>
          <a:lstStyle/>
          <a:p>
            <a:r>
              <a:rPr lang="en-US" dirty="0"/>
              <a:t>Pandemic Bingo game – </a:t>
            </a:r>
            <a:r>
              <a:rPr lang="en-US" u="sng" dirty="0">
                <a:hlinkClick r:id="rId2"/>
              </a:rPr>
              <a:t>www.bingobaker.com</a:t>
            </a:r>
            <a:endParaRPr lang="en-US" dirty="0"/>
          </a:p>
          <a:p>
            <a:r>
              <a:rPr lang="en-US" dirty="0"/>
              <a:t> </a:t>
            </a:r>
          </a:p>
          <a:p>
            <a:endParaRPr lang="en-US" dirty="0"/>
          </a:p>
          <a:p>
            <a:endParaRPr lang="en-US" dirty="0"/>
          </a:p>
        </p:txBody>
      </p:sp>
      <p:pic>
        <p:nvPicPr>
          <p:cNvPr id="5" name="Picture 4">
            <a:extLst>
              <a:ext uri="{FF2B5EF4-FFF2-40B4-BE49-F238E27FC236}">
                <a16:creationId xmlns:a16="http://schemas.microsoft.com/office/drawing/2014/main" id="{324765AB-EABC-43EF-B352-59B5ACD7923C}"/>
              </a:ext>
            </a:extLst>
          </p:cNvPr>
          <p:cNvPicPr>
            <a:picLocks noChangeAspect="1"/>
          </p:cNvPicPr>
          <p:nvPr/>
        </p:nvPicPr>
        <p:blipFill>
          <a:blip r:embed="rId3"/>
          <a:stretch>
            <a:fillRect/>
          </a:stretch>
        </p:blipFill>
        <p:spPr>
          <a:xfrm>
            <a:off x="2348786" y="1983209"/>
            <a:ext cx="4446427" cy="4572000"/>
          </a:xfrm>
          <a:prstGeom prst="rect">
            <a:avLst/>
          </a:prstGeom>
        </p:spPr>
      </p:pic>
    </p:spTree>
    <p:extLst>
      <p:ext uri="{BB962C8B-B14F-4D97-AF65-F5344CB8AC3E}">
        <p14:creationId xmlns:p14="http://schemas.microsoft.com/office/powerpoint/2010/main" val="2524913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6EC12-04B8-4ABB-AF67-8B21409EF304}"/>
              </a:ext>
            </a:extLst>
          </p:cNvPr>
          <p:cNvSpPr>
            <a:spLocks noGrp="1"/>
          </p:cNvSpPr>
          <p:nvPr>
            <p:ph type="title"/>
          </p:nvPr>
        </p:nvSpPr>
        <p:spPr>
          <a:xfrm>
            <a:off x="2963887" y="196296"/>
            <a:ext cx="2902341" cy="865815"/>
          </a:xfrm>
        </p:spPr>
        <p:txBody>
          <a:bodyPr/>
          <a:lstStyle/>
          <a:p>
            <a:r>
              <a:rPr lang="en-US" b="1" dirty="0">
                <a:solidFill>
                  <a:schemeClr val="bg1"/>
                </a:solidFill>
              </a:rPr>
              <a:t>Trivia Ideas</a:t>
            </a:r>
            <a:endParaRPr lang="en-US" dirty="0">
              <a:solidFill>
                <a:schemeClr val="bg1"/>
              </a:solidFill>
            </a:endParaRPr>
          </a:p>
        </p:txBody>
      </p:sp>
      <p:sp>
        <p:nvSpPr>
          <p:cNvPr id="4" name="Content Placeholder 2">
            <a:extLst>
              <a:ext uri="{FF2B5EF4-FFF2-40B4-BE49-F238E27FC236}">
                <a16:creationId xmlns:a16="http://schemas.microsoft.com/office/drawing/2014/main" id="{F906D85F-25EB-4AE0-862C-0485C04BDEC7}"/>
              </a:ext>
            </a:extLst>
          </p:cNvPr>
          <p:cNvSpPr txBox="1">
            <a:spLocks/>
          </p:cNvSpPr>
          <p:nvPr/>
        </p:nvSpPr>
        <p:spPr>
          <a:xfrm>
            <a:off x="1217612" y="1642110"/>
            <a:ext cx="7566465" cy="2409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Trivia games - </a:t>
            </a:r>
            <a:r>
              <a:rPr lang="en-US" u="sng" dirty="0">
                <a:hlinkClick r:id="rId2"/>
              </a:rPr>
              <a:t>www.Sporcle.com</a:t>
            </a:r>
            <a:r>
              <a:rPr lang="en-US" dirty="0"/>
              <a:t> or </a:t>
            </a:r>
            <a:r>
              <a:rPr lang="en-US" dirty="0">
                <a:hlinkClick r:id="rId3"/>
              </a:rPr>
              <a:t>www.kahoot.com</a:t>
            </a:r>
            <a:r>
              <a:rPr lang="en-US" dirty="0"/>
              <a:t> (personal has 6 players, business is $500 fee)</a:t>
            </a:r>
          </a:p>
          <a:p>
            <a:pPr fontAlgn="auto">
              <a:spcAft>
                <a:spcPts val="0"/>
              </a:spcAft>
            </a:pPr>
            <a:r>
              <a:rPr lang="en-US" dirty="0"/>
              <a:t>Trivia Makers – </a:t>
            </a:r>
            <a:r>
              <a:rPr lang="en-US" u="sng" dirty="0">
                <a:hlinkClick r:id="rId4"/>
              </a:rPr>
              <a:t>www.triviamaker.com</a:t>
            </a:r>
            <a:r>
              <a:rPr lang="en-US" dirty="0"/>
              <a:t> and </a:t>
            </a:r>
            <a:r>
              <a:rPr lang="en-US" u="sng" dirty="0">
                <a:hlinkClick r:id="rId5"/>
              </a:rPr>
              <a:t>www.polleverywhere.com</a:t>
            </a:r>
            <a:endParaRPr lang="en-US" dirty="0"/>
          </a:p>
          <a:p>
            <a:pPr fontAlgn="auto">
              <a:spcAft>
                <a:spcPts val="0"/>
              </a:spcAft>
            </a:pPr>
            <a:endParaRPr lang="en-US" dirty="0"/>
          </a:p>
          <a:p>
            <a:pPr fontAlgn="auto">
              <a:spcAft>
                <a:spcPts val="0"/>
              </a:spcAft>
            </a:pPr>
            <a:endParaRPr lang="en-US" dirty="0"/>
          </a:p>
        </p:txBody>
      </p:sp>
    </p:spTree>
    <p:extLst>
      <p:ext uri="{BB962C8B-B14F-4D97-AF65-F5344CB8AC3E}">
        <p14:creationId xmlns:p14="http://schemas.microsoft.com/office/powerpoint/2010/main" val="4059038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1D787EDF-23D0-4583-9C3E-6C05BB8F9CE5" descr="image004">
            <a:extLst>
              <a:ext uri="{FF2B5EF4-FFF2-40B4-BE49-F238E27FC236}">
                <a16:creationId xmlns:a16="http://schemas.microsoft.com/office/drawing/2014/main" id="{59647215-EC64-42C6-9173-8C66CE578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113" y="497132"/>
            <a:ext cx="56007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14791"/>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12EF7A753D97469382EE893849C546" ma:contentTypeVersion="13" ma:contentTypeDescription="Create a new document." ma:contentTypeScope="" ma:versionID="382652d2e735903f7f57575a7d00244b">
  <xsd:schema xmlns:xsd="http://www.w3.org/2001/XMLSchema" xmlns:xs="http://www.w3.org/2001/XMLSchema" xmlns:p="http://schemas.microsoft.com/office/2006/metadata/properties" xmlns:ns3="bfa0d756-670b-480d-9e6e-d6696e59c60d" xmlns:ns4="49ab7f4f-d072-48df-af9d-34f7a5bbf50b" targetNamespace="http://schemas.microsoft.com/office/2006/metadata/properties" ma:root="true" ma:fieldsID="6a49d236075a12bd6b928463e3def4ee" ns3:_="" ns4:_="">
    <xsd:import namespace="bfa0d756-670b-480d-9e6e-d6696e59c60d"/>
    <xsd:import namespace="49ab7f4f-d072-48df-af9d-34f7a5bbf50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Locatio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0d756-670b-480d-9e6e-d6696e59c60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ab7f4f-d072-48df-af9d-34f7a5bbf50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176375-4FDC-4138-9588-05E1455D5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0d756-670b-480d-9e6e-d6696e59c60d"/>
    <ds:schemaRef ds:uri="49ab7f4f-d072-48df-af9d-34f7a5bbf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801051-9CB9-460B-ACFD-F243A98D5EFF}">
  <ds:schemaRefs>
    <ds:schemaRef ds:uri="http://schemas.microsoft.com/sharepoint/v3/contenttype/forms"/>
  </ds:schemaRefs>
</ds:datastoreItem>
</file>

<file path=customXml/itemProps3.xml><?xml version="1.0" encoding="utf-8"?>
<ds:datastoreItem xmlns:ds="http://schemas.openxmlformats.org/officeDocument/2006/customXml" ds:itemID="{916D1EBD-F4E9-4880-82E5-AA6FE5B5D8D2}">
  <ds:schemaRefs>
    <ds:schemaRef ds:uri="http://schemas.microsoft.com/office/infopath/2007/PartnerControls"/>
    <ds:schemaRef ds:uri="bfa0d756-670b-480d-9e6e-d6696e59c60d"/>
    <ds:schemaRef ds:uri="http://purl.org/dc/elements/1.1/"/>
    <ds:schemaRef ds:uri="http://purl.org/dc/terms/"/>
    <ds:schemaRef ds:uri="49ab7f4f-d072-48df-af9d-34f7a5bbf50b"/>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1421</TotalTime>
  <Words>556</Words>
  <Application>Microsoft Office PowerPoint</Application>
  <PresentationFormat>On-screen Show (4:3)</PresentationFormat>
  <Paragraphs>67</Paragraphs>
  <Slides>10</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10</vt:i4>
      </vt:variant>
    </vt:vector>
  </HeadingPairs>
  <TitlesOfParts>
    <vt:vector size="19" baseType="lpstr">
      <vt:lpstr>Arial</vt:lpstr>
      <vt:lpstr>Calibri</vt:lpstr>
      <vt:lpstr>Calibri Light</vt:lpstr>
      <vt:lpstr>Custom Design</vt:lpstr>
      <vt:lpstr>1_Custom Design</vt:lpstr>
      <vt:lpstr>3_Custom Design</vt:lpstr>
      <vt:lpstr>5_Custom Design</vt:lpstr>
      <vt:lpstr>2_Custom Design</vt:lpstr>
      <vt:lpstr>4_Custom Design</vt:lpstr>
      <vt:lpstr>Bringing Zoom to Life</vt:lpstr>
      <vt:lpstr>Scavenger Hunt</vt:lpstr>
      <vt:lpstr>ZOOM Tips and Tricks</vt:lpstr>
      <vt:lpstr>PowerPoint Presentation</vt:lpstr>
      <vt:lpstr>PowerPoint Presentation</vt:lpstr>
      <vt:lpstr>PowerPoint Presentation</vt:lpstr>
      <vt:lpstr>Bingo</vt:lpstr>
      <vt:lpstr>Trivia Ideas</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sjc</dc:creator>
  <cp:lastModifiedBy>Cheri Newey</cp:lastModifiedBy>
  <cp:revision>20</cp:revision>
  <dcterms:created xsi:type="dcterms:W3CDTF">2009-07-31T19:42:43Z</dcterms:created>
  <dcterms:modified xsi:type="dcterms:W3CDTF">2020-06-18T17:40:56Z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0x010100DA12EF7A753D97469382EE893849C546</vt:lpwstr>
  </property>
</Properties>
</file>