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660" r:id="rId6"/>
    <p:sldMasterId id="2147483672" r:id="rId7"/>
    <p:sldMasterId id="2147483684" r:id="rId8"/>
    <p:sldMasterId id="2147483696" r:id="rId9"/>
    <p:sldMasterId id="2147483708" r:id="rId10"/>
  </p:sldMasterIdLst>
  <p:notesMasterIdLst>
    <p:notesMasterId r:id="rId27"/>
  </p:notesMasterIdLst>
  <p:sldIdLst>
    <p:sldId id="258" r:id="rId11"/>
    <p:sldId id="274" r:id="rId12"/>
    <p:sldId id="275" r:id="rId13"/>
    <p:sldId id="273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n Wright" initials="DW" lastIdx="1" clrIdx="0">
    <p:extLst>
      <p:ext uri="{19B8F6BF-5375-455C-9EA6-DF929625EA0E}">
        <p15:presenceInfo xmlns:p15="http://schemas.microsoft.com/office/powerpoint/2012/main" userId="S-1-5-21-197942102-1729371143-817656539-10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2DC08E-2627-4749-A774-E3F751C6196D}" v="63" dt="2024-03-07T18:45:57.4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9" autoAdjust="0"/>
    <p:restoredTop sz="94614" autoAdjust="0"/>
  </p:normalViewPr>
  <p:slideViewPr>
    <p:cSldViewPr snapToGrid="0">
      <p:cViewPr varScale="1">
        <p:scale>
          <a:sx n="150" d="100"/>
          <a:sy n="150" d="100"/>
        </p:scale>
        <p:origin x="1284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34" Type="http://schemas.microsoft.com/office/2015/10/relationships/revisionInfo" Target="revisionInfo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commentAuthors" Target="commentAuthors.xml"/><Relationship Id="rId10" Type="http://schemas.openxmlformats.org/officeDocument/2006/relationships/slideMaster" Target="slideMasters/slideMaster6.xml"/><Relationship Id="rId19" Type="http://schemas.openxmlformats.org/officeDocument/2006/relationships/slide" Target="slides/slide9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5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Master" Target="slideMasters/slideMaster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Donovan" userId="f2be74ab-07a9-4dc9-b4b4-8ef7ed6367a7" providerId="ADAL" clId="{B92DC08E-2627-4749-A774-E3F751C6196D}"/>
    <pc:docChg chg="undo custSel addSld delSld modSld sldOrd">
      <pc:chgData name="Mike Donovan" userId="f2be74ab-07a9-4dc9-b4b4-8ef7ed6367a7" providerId="ADAL" clId="{B92DC08E-2627-4749-A774-E3F751C6196D}" dt="2024-03-08T20:00:14.393" v="3181" actId="20577"/>
      <pc:docMkLst>
        <pc:docMk/>
      </pc:docMkLst>
      <pc:sldChg chg="modSp mod">
        <pc:chgData name="Mike Donovan" userId="f2be74ab-07a9-4dc9-b4b4-8ef7ed6367a7" providerId="ADAL" clId="{B92DC08E-2627-4749-A774-E3F751C6196D}" dt="2024-03-08T18:54:21.464" v="2711" actId="20577"/>
        <pc:sldMkLst>
          <pc:docMk/>
          <pc:sldMk cId="503059280" sldId="258"/>
        </pc:sldMkLst>
        <pc:spChg chg="mod">
          <ac:chgData name="Mike Donovan" userId="f2be74ab-07a9-4dc9-b4b4-8ef7ed6367a7" providerId="ADAL" clId="{B92DC08E-2627-4749-A774-E3F751C6196D}" dt="2024-03-08T18:54:21.464" v="2711" actId="20577"/>
          <ac:spMkLst>
            <pc:docMk/>
            <pc:sldMk cId="503059280" sldId="258"/>
            <ac:spMk id="10" creationId="{C727BD36-93E2-4A8A-85B3-4DA82F7E6F0C}"/>
          </ac:spMkLst>
        </pc:spChg>
        <pc:spChg chg="mod">
          <ac:chgData name="Mike Donovan" userId="f2be74ab-07a9-4dc9-b4b4-8ef7ed6367a7" providerId="ADAL" clId="{B92DC08E-2627-4749-A774-E3F751C6196D}" dt="2024-03-07T18:50:32.003" v="2583"/>
          <ac:spMkLst>
            <pc:docMk/>
            <pc:sldMk cId="503059280" sldId="258"/>
            <ac:spMk id="12" creationId="{06C5EB2A-5EC8-4930-856D-D9D348C7DA7D}"/>
          </ac:spMkLst>
        </pc:spChg>
      </pc:sldChg>
      <pc:sldChg chg="modSp del mod">
        <pc:chgData name="Mike Donovan" userId="f2be74ab-07a9-4dc9-b4b4-8ef7ed6367a7" providerId="ADAL" clId="{B92DC08E-2627-4749-A774-E3F751C6196D}" dt="2024-03-07T18:50:45.235" v="2586" actId="47"/>
        <pc:sldMkLst>
          <pc:docMk/>
          <pc:sldMk cId="3897075226" sldId="260"/>
        </pc:sldMkLst>
        <pc:spChg chg="mod">
          <ac:chgData name="Mike Donovan" userId="f2be74ab-07a9-4dc9-b4b4-8ef7ed6367a7" providerId="ADAL" clId="{B92DC08E-2627-4749-A774-E3F751C6196D}" dt="2024-03-07T15:06:06.307" v="23" actId="113"/>
          <ac:spMkLst>
            <pc:docMk/>
            <pc:sldMk cId="3897075226" sldId="260"/>
            <ac:spMk id="4" creationId="{BF17EDB9-9928-43C8-9E2C-D767ADE46E59}"/>
          </ac:spMkLst>
        </pc:spChg>
        <pc:spChg chg="mod">
          <ac:chgData name="Mike Donovan" userId="f2be74ab-07a9-4dc9-b4b4-8ef7ed6367a7" providerId="ADAL" clId="{B92DC08E-2627-4749-A774-E3F751C6196D}" dt="2024-03-07T15:06:48.035" v="100" actId="255"/>
          <ac:spMkLst>
            <pc:docMk/>
            <pc:sldMk cId="3897075226" sldId="260"/>
            <ac:spMk id="5" creationId="{116A97F9-CE9F-4F17-A2B8-920B7416796A}"/>
          </ac:spMkLst>
        </pc:spChg>
      </pc:sldChg>
      <pc:sldChg chg="modSp new mod">
        <pc:chgData name="Mike Donovan" userId="f2be74ab-07a9-4dc9-b4b4-8ef7ed6367a7" providerId="ADAL" clId="{B92DC08E-2627-4749-A774-E3F751C6196D}" dt="2024-03-07T18:52:30.983" v="2595" actId="255"/>
        <pc:sldMkLst>
          <pc:docMk/>
          <pc:sldMk cId="3796169757" sldId="261"/>
        </pc:sldMkLst>
        <pc:spChg chg="mod">
          <ac:chgData name="Mike Donovan" userId="f2be74ab-07a9-4dc9-b4b4-8ef7ed6367a7" providerId="ADAL" clId="{B92DC08E-2627-4749-A774-E3F751C6196D}" dt="2024-03-07T18:52:30.983" v="2595" actId="255"/>
          <ac:spMkLst>
            <pc:docMk/>
            <pc:sldMk cId="3796169757" sldId="261"/>
            <ac:spMk id="2" creationId="{D1C8E81D-1C48-4436-1584-5CE24D2C971B}"/>
          </ac:spMkLst>
        </pc:spChg>
        <pc:spChg chg="mod">
          <ac:chgData name="Mike Donovan" userId="f2be74ab-07a9-4dc9-b4b4-8ef7ed6367a7" providerId="ADAL" clId="{B92DC08E-2627-4749-A774-E3F751C6196D}" dt="2024-03-07T15:25:41.503" v="398" actId="255"/>
          <ac:spMkLst>
            <pc:docMk/>
            <pc:sldMk cId="3796169757" sldId="261"/>
            <ac:spMk id="3" creationId="{92B4FDB8-BFA1-0CDB-9B4B-29B1CF4E5B1A}"/>
          </ac:spMkLst>
        </pc:spChg>
      </pc:sldChg>
      <pc:sldChg chg="new del">
        <pc:chgData name="Mike Donovan" userId="f2be74ab-07a9-4dc9-b4b4-8ef7ed6367a7" providerId="ADAL" clId="{B92DC08E-2627-4749-A774-E3F751C6196D}" dt="2024-03-07T15:26:21.916" v="400" actId="2696"/>
        <pc:sldMkLst>
          <pc:docMk/>
          <pc:sldMk cId="1740816900" sldId="262"/>
        </pc:sldMkLst>
      </pc:sldChg>
      <pc:sldChg chg="modSp add mod">
        <pc:chgData name="Mike Donovan" userId="f2be74ab-07a9-4dc9-b4b4-8ef7ed6367a7" providerId="ADAL" clId="{B92DC08E-2627-4749-A774-E3F751C6196D}" dt="2024-03-08T20:00:14.393" v="3181" actId="20577"/>
        <pc:sldMkLst>
          <pc:docMk/>
          <pc:sldMk cId="3242515327" sldId="262"/>
        </pc:sldMkLst>
        <pc:spChg chg="mod">
          <ac:chgData name="Mike Donovan" userId="f2be74ab-07a9-4dc9-b4b4-8ef7ed6367a7" providerId="ADAL" clId="{B92DC08E-2627-4749-A774-E3F751C6196D}" dt="2024-03-07T18:52:23.817" v="2594" actId="255"/>
          <ac:spMkLst>
            <pc:docMk/>
            <pc:sldMk cId="3242515327" sldId="262"/>
            <ac:spMk id="2" creationId="{985459CF-D93E-0E68-2F08-5ADD84013247}"/>
          </ac:spMkLst>
        </pc:spChg>
        <pc:spChg chg="mod">
          <ac:chgData name="Mike Donovan" userId="f2be74ab-07a9-4dc9-b4b4-8ef7ed6367a7" providerId="ADAL" clId="{B92DC08E-2627-4749-A774-E3F751C6196D}" dt="2024-03-08T20:00:14.393" v="3181" actId="20577"/>
          <ac:spMkLst>
            <pc:docMk/>
            <pc:sldMk cId="3242515327" sldId="262"/>
            <ac:spMk id="3" creationId="{B20F8212-8A61-D0FA-678E-C9588A5B2A94}"/>
          </ac:spMkLst>
        </pc:spChg>
      </pc:sldChg>
      <pc:sldChg chg="modSp add mod ord modAnim">
        <pc:chgData name="Mike Donovan" userId="f2be74ab-07a9-4dc9-b4b4-8ef7ed6367a7" providerId="ADAL" clId="{B92DC08E-2627-4749-A774-E3F751C6196D}" dt="2024-03-07T16:51:45.682" v="762"/>
        <pc:sldMkLst>
          <pc:docMk/>
          <pc:sldMk cId="2179697602" sldId="263"/>
        </pc:sldMkLst>
        <pc:spChg chg="mod">
          <ac:chgData name="Mike Donovan" userId="f2be74ab-07a9-4dc9-b4b4-8ef7ed6367a7" providerId="ADAL" clId="{B92DC08E-2627-4749-A774-E3F751C6196D}" dt="2024-03-07T16:01:35.539" v="627" actId="20577"/>
          <ac:spMkLst>
            <pc:docMk/>
            <pc:sldMk cId="2179697602" sldId="263"/>
            <ac:spMk id="2" creationId="{4549F8E4-4684-E07B-E382-FE349E26C465}"/>
          </ac:spMkLst>
        </pc:spChg>
        <pc:spChg chg="mod">
          <ac:chgData name="Mike Donovan" userId="f2be74ab-07a9-4dc9-b4b4-8ef7ed6367a7" providerId="ADAL" clId="{B92DC08E-2627-4749-A774-E3F751C6196D}" dt="2024-03-07T16:30:30.032" v="759" actId="20577"/>
          <ac:spMkLst>
            <pc:docMk/>
            <pc:sldMk cId="2179697602" sldId="263"/>
            <ac:spMk id="3" creationId="{0F728197-66DE-136E-E19D-C2F7BCC08ABC}"/>
          </ac:spMkLst>
        </pc:spChg>
      </pc:sldChg>
      <pc:sldChg chg="new del">
        <pc:chgData name="Mike Donovan" userId="f2be74ab-07a9-4dc9-b4b4-8ef7ed6367a7" providerId="ADAL" clId="{B92DC08E-2627-4749-A774-E3F751C6196D}" dt="2024-03-07T15:44:10.870" v="554" actId="2696"/>
        <pc:sldMkLst>
          <pc:docMk/>
          <pc:sldMk cId="3245140789" sldId="263"/>
        </pc:sldMkLst>
      </pc:sldChg>
      <pc:sldChg chg="modSp add mod">
        <pc:chgData name="Mike Donovan" userId="f2be74ab-07a9-4dc9-b4b4-8ef7ed6367a7" providerId="ADAL" clId="{B92DC08E-2627-4749-A774-E3F751C6196D}" dt="2024-03-07T18:52:00.191" v="2593" actId="113"/>
        <pc:sldMkLst>
          <pc:docMk/>
          <pc:sldMk cId="84531698" sldId="264"/>
        </pc:sldMkLst>
        <pc:spChg chg="mod">
          <ac:chgData name="Mike Donovan" userId="f2be74ab-07a9-4dc9-b4b4-8ef7ed6367a7" providerId="ADAL" clId="{B92DC08E-2627-4749-A774-E3F751C6196D}" dt="2024-03-07T18:52:00.191" v="2593" actId="113"/>
          <ac:spMkLst>
            <pc:docMk/>
            <pc:sldMk cId="84531698" sldId="264"/>
            <ac:spMk id="2" creationId="{EE49E1AE-744E-48CA-A17B-08727D95A451}"/>
          </ac:spMkLst>
        </pc:spChg>
        <pc:spChg chg="mod">
          <ac:chgData name="Mike Donovan" userId="f2be74ab-07a9-4dc9-b4b4-8ef7ed6367a7" providerId="ADAL" clId="{B92DC08E-2627-4749-A774-E3F751C6196D}" dt="2024-03-07T17:03:54.987" v="1022" actId="27636"/>
          <ac:spMkLst>
            <pc:docMk/>
            <pc:sldMk cId="84531698" sldId="264"/>
            <ac:spMk id="3" creationId="{4665AC39-F647-F172-F263-82BEEAEEF094}"/>
          </ac:spMkLst>
        </pc:spChg>
      </pc:sldChg>
      <pc:sldChg chg="modSp add mod ord">
        <pc:chgData name="Mike Donovan" userId="f2be74ab-07a9-4dc9-b4b4-8ef7ed6367a7" providerId="ADAL" clId="{B92DC08E-2627-4749-A774-E3F751C6196D}" dt="2024-03-07T19:18:19.436" v="2636" actId="20577"/>
        <pc:sldMkLst>
          <pc:docMk/>
          <pc:sldMk cId="1976333346" sldId="265"/>
        </pc:sldMkLst>
        <pc:spChg chg="mod">
          <ac:chgData name="Mike Donovan" userId="f2be74ab-07a9-4dc9-b4b4-8ef7ed6367a7" providerId="ADAL" clId="{B92DC08E-2627-4749-A774-E3F751C6196D}" dt="2024-03-07T17:18:43.221" v="1111" actId="14100"/>
          <ac:spMkLst>
            <pc:docMk/>
            <pc:sldMk cId="1976333346" sldId="265"/>
            <ac:spMk id="2" creationId="{9EE1BE8C-3449-86A1-3825-E7FF3D8191A6}"/>
          </ac:spMkLst>
        </pc:spChg>
        <pc:spChg chg="mod">
          <ac:chgData name="Mike Donovan" userId="f2be74ab-07a9-4dc9-b4b4-8ef7ed6367a7" providerId="ADAL" clId="{B92DC08E-2627-4749-A774-E3F751C6196D}" dt="2024-03-07T19:18:19.436" v="2636" actId="20577"/>
          <ac:spMkLst>
            <pc:docMk/>
            <pc:sldMk cId="1976333346" sldId="265"/>
            <ac:spMk id="3" creationId="{C2A03EDA-FD13-9900-A068-C1104D4B45E0}"/>
          </ac:spMkLst>
        </pc:spChg>
      </pc:sldChg>
      <pc:sldChg chg="modSp add mod modAnim">
        <pc:chgData name="Mike Donovan" userId="f2be74ab-07a9-4dc9-b4b4-8ef7ed6367a7" providerId="ADAL" clId="{B92DC08E-2627-4749-A774-E3F751C6196D}" dt="2024-03-07T17:57:44.630" v="1835"/>
        <pc:sldMkLst>
          <pc:docMk/>
          <pc:sldMk cId="704732322" sldId="266"/>
        </pc:sldMkLst>
        <pc:spChg chg="mod">
          <ac:chgData name="Mike Donovan" userId="f2be74ab-07a9-4dc9-b4b4-8ef7ed6367a7" providerId="ADAL" clId="{B92DC08E-2627-4749-A774-E3F751C6196D}" dt="2024-03-07T17:54:59.708" v="1725" actId="20577"/>
          <ac:spMkLst>
            <pc:docMk/>
            <pc:sldMk cId="704732322" sldId="266"/>
            <ac:spMk id="2" creationId="{AF755B18-8497-7338-B1C3-121763AB34C4}"/>
          </ac:spMkLst>
        </pc:spChg>
        <pc:spChg chg="mod">
          <ac:chgData name="Mike Donovan" userId="f2be74ab-07a9-4dc9-b4b4-8ef7ed6367a7" providerId="ADAL" clId="{B92DC08E-2627-4749-A774-E3F751C6196D}" dt="2024-03-07T17:53:22.910" v="1707" actId="20577"/>
          <ac:spMkLst>
            <pc:docMk/>
            <pc:sldMk cId="704732322" sldId="266"/>
            <ac:spMk id="3" creationId="{280CBE3A-87EF-469C-7646-0840C5B5EBA9}"/>
          </ac:spMkLst>
        </pc:spChg>
      </pc:sldChg>
      <pc:sldChg chg="modSp add mod modAnim">
        <pc:chgData name="Mike Donovan" userId="f2be74ab-07a9-4dc9-b4b4-8ef7ed6367a7" providerId="ADAL" clId="{B92DC08E-2627-4749-A774-E3F751C6196D}" dt="2024-03-07T17:58:14.414" v="1840"/>
        <pc:sldMkLst>
          <pc:docMk/>
          <pc:sldMk cId="1644590201" sldId="267"/>
        </pc:sldMkLst>
        <pc:spChg chg="mod">
          <ac:chgData name="Mike Donovan" userId="f2be74ab-07a9-4dc9-b4b4-8ef7ed6367a7" providerId="ADAL" clId="{B92DC08E-2627-4749-A774-E3F751C6196D}" dt="2024-03-07T17:55:53.509" v="1737" actId="27636"/>
          <ac:spMkLst>
            <pc:docMk/>
            <pc:sldMk cId="1644590201" sldId="267"/>
            <ac:spMk id="2" creationId="{236921CA-8B90-EBBD-9277-54A1840D0E1E}"/>
          </ac:spMkLst>
        </pc:spChg>
        <pc:spChg chg="mod">
          <ac:chgData name="Mike Donovan" userId="f2be74ab-07a9-4dc9-b4b4-8ef7ed6367a7" providerId="ADAL" clId="{B92DC08E-2627-4749-A774-E3F751C6196D}" dt="2024-03-07T17:57:02.176" v="1829" actId="20577"/>
          <ac:spMkLst>
            <pc:docMk/>
            <pc:sldMk cId="1644590201" sldId="267"/>
            <ac:spMk id="3" creationId="{2F52BC3D-E223-64BD-ED68-D64D7D3C54F4}"/>
          </ac:spMkLst>
        </pc:spChg>
      </pc:sldChg>
      <pc:sldChg chg="modSp add mod ord">
        <pc:chgData name="Mike Donovan" userId="f2be74ab-07a9-4dc9-b4b4-8ef7ed6367a7" providerId="ADAL" clId="{B92DC08E-2627-4749-A774-E3F751C6196D}" dt="2024-03-07T19:19:08.476" v="2649" actId="20577"/>
        <pc:sldMkLst>
          <pc:docMk/>
          <pc:sldMk cId="2988098267" sldId="268"/>
        </pc:sldMkLst>
        <pc:spChg chg="mod">
          <ac:chgData name="Mike Donovan" userId="f2be74ab-07a9-4dc9-b4b4-8ef7ed6367a7" providerId="ADAL" clId="{B92DC08E-2627-4749-A774-E3F751C6196D}" dt="2024-03-07T17:59:47.130" v="1885" actId="20577"/>
          <ac:spMkLst>
            <pc:docMk/>
            <pc:sldMk cId="2988098267" sldId="268"/>
            <ac:spMk id="2" creationId="{26A13AB3-76CD-460C-B972-6C7634133D75}"/>
          </ac:spMkLst>
        </pc:spChg>
        <pc:spChg chg="mod">
          <ac:chgData name="Mike Donovan" userId="f2be74ab-07a9-4dc9-b4b4-8ef7ed6367a7" providerId="ADAL" clId="{B92DC08E-2627-4749-A774-E3F751C6196D}" dt="2024-03-07T19:19:08.476" v="2649" actId="20577"/>
          <ac:spMkLst>
            <pc:docMk/>
            <pc:sldMk cId="2988098267" sldId="268"/>
            <ac:spMk id="3" creationId="{268A6CC1-F8AB-C503-C3CD-1AA8860E3C03}"/>
          </ac:spMkLst>
        </pc:spChg>
      </pc:sldChg>
      <pc:sldChg chg="addSp modSp add mod">
        <pc:chgData name="Mike Donovan" userId="f2be74ab-07a9-4dc9-b4b4-8ef7ed6367a7" providerId="ADAL" clId="{B92DC08E-2627-4749-A774-E3F751C6196D}" dt="2024-03-07T18:11:20.769" v="2298" actId="1076"/>
        <pc:sldMkLst>
          <pc:docMk/>
          <pc:sldMk cId="1740987173" sldId="269"/>
        </pc:sldMkLst>
        <pc:spChg chg="mod">
          <ac:chgData name="Mike Donovan" userId="f2be74ab-07a9-4dc9-b4b4-8ef7ed6367a7" providerId="ADAL" clId="{B92DC08E-2627-4749-A774-E3F751C6196D}" dt="2024-03-07T18:09:18.777" v="2238" actId="20577"/>
          <ac:spMkLst>
            <pc:docMk/>
            <pc:sldMk cId="1740987173" sldId="269"/>
            <ac:spMk id="2" creationId="{3C13FE77-A15C-C64C-79C1-9C65EAF78B14}"/>
          </ac:spMkLst>
        </pc:spChg>
        <pc:spChg chg="mod">
          <ac:chgData name="Mike Donovan" userId="f2be74ab-07a9-4dc9-b4b4-8ef7ed6367a7" providerId="ADAL" clId="{B92DC08E-2627-4749-A774-E3F751C6196D}" dt="2024-03-07T18:11:13.711" v="2297" actId="20577"/>
          <ac:spMkLst>
            <pc:docMk/>
            <pc:sldMk cId="1740987173" sldId="269"/>
            <ac:spMk id="3" creationId="{EF6E2B6C-51FE-5A65-D65A-2EDB730A5CDF}"/>
          </ac:spMkLst>
        </pc:spChg>
        <pc:picChg chg="add mod">
          <ac:chgData name="Mike Donovan" userId="f2be74ab-07a9-4dc9-b4b4-8ef7ed6367a7" providerId="ADAL" clId="{B92DC08E-2627-4749-A774-E3F751C6196D}" dt="2024-03-07T18:11:20.769" v="2298" actId="1076"/>
          <ac:picMkLst>
            <pc:docMk/>
            <pc:sldMk cId="1740987173" sldId="269"/>
            <ac:picMk id="5" creationId="{CD31AEB3-CDD6-C876-1F8D-D3B3B7B7C278}"/>
          </ac:picMkLst>
        </pc:picChg>
      </pc:sldChg>
      <pc:sldChg chg="addSp delSp modSp add mod ord modAnim">
        <pc:chgData name="Mike Donovan" userId="f2be74ab-07a9-4dc9-b4b4-8ef7ed6367a7" providerId="ADAL" clId="{B92DC08E-2627-4749-A774-E3F751C6196D}" dt="2024-03-07T19:36:10.741" v="2677" actId="1076"/>
        <pc:sldMkLst>
          <pc:docMk/>
          <pc:sldMk cId="1435841168" sldId="270"/>
        </pc:sldMkLst>
        <pc:spChg chg="mod">
          <ac:chgData name="Mike Donovan" userId="f2be74ab-07a9-4dc9-b4b4-8ef7ed6367a7" providerId="ADAL" clId="{B92DC08E-2627-4749-A774-E3F751C6196D}" dt="2024-03-07T19:34:58.326" v="2663" actId="1076"/>
          <ac:spMkLst>
            <pc:docMk/>
            <pc:sldMk cId="1435841168" sldId="270"/>
            <ac:spMk id="2" creationId="{030D0768-AF96-A05F-1D1C-A0264293B8BE}"/>
          </ac:spMkLst>
        </pc:spChg>
        <pc:spChg chg="mod">
          <ac:chgData name="Mike Donovan" userId="f2be74ab-07a9-4dc9-b4b4-8ef7ed6367a7" providerId="ADAL" clId="{B92DC08E-2627-4749-A774-E3F751C6196D}" dt="2024-03-07T18:20:49.081" v="2328" actId="20577"/>
          <ac:spMkLst>
            <pc:docMk/>
            <pc:sldMk cId="1435841168" sldId="270"/>
            <ac:spMk id="3" creationId="{8303704D-2C61-68DC-7FCE-B3E0CAC26EDE}"/>
          </ac:spMkLst>
        </pc:spChg>
        <pc:picChg chg="add del mod">
          <ac:chgData name="Mike Donovan" userId="f2be74ab-07a9-4dc9-b4b4-8ef7ed6367a7" providerId="ADAL" clId="{B92DC08E-2627-4749-A774-E3F751C6196D}" dt="2024-03-07T19:19:52.204" v="2650" actId="478"/>
          <ac:picMkLst>
            <pc:docMk/>
            <pc:sldMk cId="1435841168" sldId="270"/>
            <ac:picMk id="5" creationId="{EC60EFCA-A731-D54F-FF0B-74A449E10F21}"/>
          </ac:picMkLst>
        </pc:picChg>
        <pc:picChg chg="add del mod">
          <ac:chgData name="Mike Donovan" userId="f2be74ab-07a9-4dc9-b4b4-8ef7ed6367a7" providerId="ADAL" clId="{B92DC08E-2627-4749-A774-E3F751C6196D}" dt="2024-03-07T19:30:42.636" v="2660" actId="22"/>
          <ac:picMkLst>
            <pc:docMk/>
            <pc:sldMk cId="1435841168" sldId="270"/>
            <ac:picMk id="6" creationId="{F7F7067E-5672-7353-04C0-DBC8AC12DF83}"/>
          </ac:picMkLst>
        </pc:picChg>
        <pc:picChg chg="add mod">
          <ac:chgData name="Mike Donovan" userId="f2be74ab-07a9-4dc9-b4b4-8ef7ed6367a7" providerId="ADAL" clId="{B92DC08E-2627-4749-A774-E3F751C6196D}" dt="2024-03-07T19:36:10.741" v="2677" actId="1076"/>
          <ac:picMkLst>
            <pc:docMk/>
            <pc:sldMk cId="1435841168" sldId="270"/>
            <ac:picMk id="8" creationId="{8FABAADD-C185-AD75-882A-0E6A2FE9EA25}"/>
          </ac:picMkLst>
        </pc:picChg>
      </pc:sldChg>
      <pc:sldChg chg="addSp modSp add mod ord">
        <pc:chgData name="Mike Donovan" userId="f2be74ab-07a9-4dc9-b4b4-8ef7ed6367a7" providerId="ADAL" clId="{B92DC08E-2627-4749-A774-E3F751C6196D}" dt="2024-03-07T18:42:08.276" v="2347" actId="1076"/>
        <pc:sldMkLst>
          <pc:docMk/>
          <pc:sldMk cId="2271923019" sldId="271"/>
        </pc:sldMkLst>
        <pc:spChg chg="mod">
          <ac:chgData name="Mike Donovan" userId="f2be74ab-07a9-4dc9-b4b4-8ef7ed6367a7" providerId="ADAL" clId="{B92DC08E-2627-4749-A774-E3F751C6196D}" dt="2024-03-07T18:40:46.388" v="2345" actId="20577"/>
          <ac:spMkLst>
            <pc:docMk/>
            <pc:sldMk cId="2271923019" sldId="271"/>
            <ac:spMk id="2" creationId="{513D64FC-61B6-40B3-FB35-DD09FFD07C32}"/>
          </ac:spMkLst>
        </pc:spChg>
        <pc:spChg chg="mod">
          <ac:chgData name="Mike Donovan" userId="f2be74ab-07a9-4dc9-b4b4-8ef7ed6367a7" providerId="ADAL" clId="{B92DC08E-2627-4749-A774-E3F751C6196D}" dt="2024-03-07T18:40:35.583" v="2341" actId="5793"/>
          <ac:spMkLst>
            <pc:docMk/>
            <pc:sldMk cId="2271923019" sldId="271"/>
            <ac:spMk id="3" creationId="{822A897A-9624-9892-6D66-B41A2072CB56}"/>
          </ac:spMkLst>
        </pc:spChg>
        <pc:spChg chg="add">
          <ac:chgData name="Mike Donovan" userId="f2be74ab-07a9-4dc9-b4b4-8ef7ed6367a7" providerId="ADAL" clId="{B92DC08E-2627-4749-A774-E3F751C6196D}" dt="2024-03-07T18:40:24.076" v="2339"/>
          <ac:spMkLst>
            <pc:docMk/>
            <pc:sldMk cId="2271923019" sldId="271"/>
            <ac:spMk id="4" creationId="{AD250368-9DB1-4E49-5A6E-2213516A8659}"/>
          </ac:spMkLst>
        </pc:spChg>
        <pc:spChg chg="add">
          <ac:chgData name="Mike Donovan" userId="f2be74ab-07a9-4dc9-b4b4-8ef7ed6367a7" providerId="ADAL" clId="{B92DC08E-2627-4749-A774-E3F751C6196D}" dt="2024-03-07T18:40:24.076" v="2339"/>
          <ac:spMkLst>
            <pc:docMk/>
            <pc:sldMk cId="2271923019" sldId="271"/>
            <ac:spMk id="5" creationId="{256035EE-E410-1CC6-FD85-09E3B24DD27A}"/>
          </ac:spMkLst>
        </pc:spChg>
        <pc:spChg chg="add">
          <ac:chgData name="Mike Donovan" userId="f2be74ab-07a9-4dc9-b4b4-8ef7ed6367a7" providerId="ADAL" clId="{B92DC08E-2627-4749-A774-E3F751C6196D}" dt="2024-03-07T18:40:24.076" v="2339"/>
          <ac:spMkLst>
            <pc:docMk/>
            <pc:sldMk cId="2271923019" sldId="271"/>
            <ac:spMk id="6" creationId="{BA447DB8-971A-7D01-B1CB-0C2F81F987B1}"/>
          </ac:spMkLst>
        </pc:spChg>
        <pc:spChg chg="add">
          <ac:chgData name="Mike Donovan" userId="f2be74ab-07a9-4dc9-b4b4-8ef7ed6367a7" providerId="ADAL" clId="{B92DC08E-2627-4749-A774-E3F751C6196D}" dt="2024-03-07T18:40:24.076" v="2339"/>
          <ac:spMkLst>
            <pc:docMk/>
            <pc:sldMk cId="2271923019" sldId="271"/>
            <ac:spMk id="7" creationId="{85F955F0-258C-7CF1-57B9-80733244A0CD}"/>
          </ac:spMkLst>
        </pc:spChg>
        <pc:spChg chg="add">
          <ac:chgData name="Mike Donovan" userId="f2be74ab-07a9-4dc9-b4b4-8ef7ed6367a7" providerId="ADAL" clId="{B92DC08E-2627-4749-A774-E3F751C6196D}" dt="2024-03-07T18:40:24.076" v="2339"/>
          <ac:spMkLst>
            <pc:docMk/>
            <pc:sldMk cId="2271923019" sldId="271"/>
            <ac:spMk id="8" creationId="{75D46D33-00CA-E5A5-0BCC-EF7FCD0AD205}"/>
          </ac:spMkLst>
        </pc:spChg>
        <pc:spChg chg="add">
          <ac:chgData name="Mike Donovan" userId="f2be74ab-07a9-4dc9-b4b4-8ef7ed6367a7" providerId="ADAL" clId="{B92DC08E-2627-4749-A774-E3F751C6196D}" dt="2024-03-07T18:40:24.076" v="2339"/>
          <ac:spMkLst>
            <pc:docMk/>
            <pc:sldMk cId="2271923019" sldId="271"/>
            <ac:spMk id="9" creationId="{FE8AB1A6-C6EA-5000-6B74-5D299E886764}"/>
          </ac:spMkLst>
        </pc:spChg>
        <pc:spChg chg="add">
          <ac:chgData name="Mike Donovan" userId="f2be74ab-07a9-4dc9-b4b4-8ef7ed6367a7" providerId="ADAL" clId="{B92DC08E-2627-4749-A774-E3F751C6196D}" dt="2024-03-07T18:40:24.076" v="2339"/>
          <ac:spMkLst>
            <pc:docMk/>
            <pc:sldMk cId="2271923019" sldId="271"/>
            <ac:spMk id="10" creationId="{35C145F1-D868-B40C-E569-6D3F4B1761DA}"/>
          </ac:spMkLst>
        </pc:spChg>
        <pc:picChg chg="add mod">
          <ac:chgData name="Mike Donovan" userId="f2be74ab-07a9-4dc9-b4b4-8ef7ed6367a7" providerId="ADAL" clId="{B92DC08E-2627-4749-A774-E3F751C6196D}" dt="2024-03-07T18:42:08.276" v="2347" actId="1076"/>
          <ac:picMkLst>
            <pc:docMk/>
            <pc:sldMk cId="2271923019" sldId="271"/>
            <ac:picMk id="12" creationId="{A9031F6F-F007-EFEE-5CAA-986716FDB5C1}"/>
          </ac:picMkLst>
        </pc:picChg>
      </pc:sldChg>
      <pc:sldChg chg="modSp add mod ord">
        <pc:chgData name="Mike Donovan" userId="f2be74ab-07a9-4dc9-b4b4-8ef7ed6367a7" providerId="ADAL" clId="{B92DC08E-2627-4749-A774-E3F751C6196D}" dt="2024-03-07T18:47:48.234" v="2581" actId="20577"/>
        <pc:sldMkLst>
          <pc:docMk/>
          <pc:sldMk cId="3544519890" sldId="272"/>
        </pc:sldMkLst>
        <pc:spChg chg="mod">
          <ac:chgData name="Mike Donovan" userId="f2be74ab-07a9-4dc9-b4b4-8ef7ed6367a7" providerId="ADAL" clId="{B92DC08E-2627-4749-A774-E3F751C6196D}" dt="2024-03-07T18:43:20.789" v="2367" actId="20577"/>
          <ac:spMkLst>
            <pc:docMk/>
            <pc:sldMk cId="3544519890" sldId="272"/>
            <ac:spMk id="2" creationId="{D86B544B-02BD-E379-47EE-7B552A29BDBE}"/>
          </ac:spMkLst>
        </pc:spChg>
        <pc:spChg chg="mod">
          <ac:chgData name="Mike Donovan" userId="f2be74ab-07a9-4dc9-b4b4-8ef7ed6367a7" providerId="ADAL" clId="{B92DC08E-2627-4749-A774-E3F751C6196D}" dt="2024-03-07T18:47:48.234" v="2581" actId="20577"/>
          <ac:spMkLst>
            <pc:docMk/>
            <pc:sldMk cId="3544519890" sldId="272"/>
            <ac:spMk id="3" creationId="{226AE5C7-C871-437B-CB28-5E8C923C992D}"/>
          </ac:spMkLst>
        </pc:spChg>
      </pc:sldChg>
      <pc:sldChg chg="add">
        <pc:chgData name="Mike Donovan" userId="f2be74ab-07a9-4dc9-b4b4-8ef7ed6367a7" providerId="ADAL" clId="{B92DC08E-2627-4749-A774-E3F751C6196D}" dt="2024-03-08T18:54:10.216" v="2678" actId="2890"/>
        <pc:sldMkLst>
          <pc:docMk/>
          <pc:sldMk cId="3282534293" sldId="273"/>
        </pc:sldMkLst>
      </pc:sldChg>
      <pc:sldChg chg="addSp delSp modSp add mod ord">
        <pc:chgData name="Mike Donovan" userId="f2be74ab-07a9-4dc9-b4b4-8ef7ed6367a7" providerId="ADAL" clId="{B92DC08E-2627-4749-A774-E3F751C6196D}" dt="2024-03-08T18:59:51.406" v="2792" actId="1076"/>
        <pc:sldMkLst>
          <pc:docMk/>
          <pc:sldMk cId="2570208182" sldId="274"/>
        </pc:sldMkLst>
        <pc:spChg chg="mod">
          <ac:chgData name="Mike Donovan" userId="f2be74ab-07a9-4dc9-b4b4-8ef7ed6367a7" providerId="ADAL" clId="{B92DC08E-2627-4749-A774-E3F751C6196D}" dt="2024-03-08T18:56:35.982" v="2778" actId="27636"/>
          <ac:spMkLst>
            <pc:docMk/>
            <pc:sldMk cId="2570208182" sldId="274"/>
            <ac:spMk id="2" creationId="{D1C8E81D-1C48-4436-1584-5CE24D2C971B}"/>
          </ac:spMkLst>
        </pc:spChg>
        <pc:spChg chg="mod">
          <ac:chgData name="Mike Donovan" userId="f2be74ab-07a9-4dc9-b4b4-8ef7ed6367a7" providerId="ADAL" clId="{B92DC08E-2627-4749-A774-E3F751C6196D}" dt="2024-03-08T18:56:06.221" v="2773" actId="14100"/>
          <ac:spMkLst>
            <pc:docMk/>
            <pc:sldMk cId="2570208182" sldId="274"/>
            <ac:spMk id="3" creationId="{92B4FDB8-BFA1-0CDB-9B4B-29B1CF4E5B1A}"/>
          </ac:spMkLst>
        </pc:spChg>
        <pc:picChg chg="add mod">
          <ac:chgData name="Mike Donovan" userId="f2be74ab-07a9-4dc9-b4b4-8ef7ed6367a7" providerId="ADAL" clId="{B92DC08E-2627-4749-A774-E3F751C6196D}" dt="2024-03-08T18:56:25.715" v="2776" actId="14100"/>
          <ac:picMkLst>
            <pc:docMk/>
            <pc:sldMk cId="2570208182" sldId="274"/>
            <ac:picMk id="5" creationId="{52EB4004-2DB1-919C-0D3B-EC57B4C1883F}"/>
          </ac:picMkLst>
        </pc:picChg>
        <pc:picChg chg="add mod">
          <ac:chgData name="Mike Donovan" userId="f2be74ab-07a9-4dc9-b4b4-8ef7ed6367a7" providerId="ADAL" clId="{B92DC08E-2627-4749-A774-E3F751C6196D}" dt="2024-03-08T18:57:39.132" v="2783" actId="1076"/>
          <ac:picMkLst>
            <pc:docMk/>
            <pc:sldMk cId="2570208182" sldId="274"/>
            <ac:picMk id="7" creationId="{85D5F146-E8AE-1033-F9BF-A822A10289DE}"/>
          </ac:picMkLst>
        </pc:picChg>
        <pc:picChg chg="add del mod">
          <ac:chgData name="Mike Donovan" userId="f2be74ab-07a9-4dc9-b4b4-8ef7ed6367a7" providerId="ADAL" clId="{B92DC08E-2627-4749-A774-E3F751C6196D}" dt="2024-03-08T18:58:51.831" v="2789" actId="478"/>
          <ac:picMkLst>
            <pc:docMk/>
            <pc:sldMk cId="2570208182" sldId="274"/>
            <ac:picMk id="9" creationId="{07B05F6B-D4F7-ED97-11BB-15C99D175E95}"/>
          </ac:picMkLst>
        </pc:picChg>
        <pc:picChg chg="add mod">
          <ac:chgData name="Mike Donovan" userId="f2be74ab-07a9-4dc9-b4b4-8ef7ed6367a7" providerId="ADAL" clId="{B92DC08E-2627-4749-A774-E3F751C6196D}" dt="2024-03-08T18:59:51.406" v="2792" actId="1076"/>
          <ac:picMkLst>
            <pc:docMk/>
            <pc:sldMk cId="2570208182" sldId="274"/>
            <ac:picMk id="11" creationId="{21371476-1865-0CCE-D602-A4B1FBC23DFE}"/>
          </ac:picMkLst>
        </pc:picChg>
      </pc:sldChg>
      <pc:sldChg chg="addSp delSp modSp add mod modNotesTx">
        <pc:chgData name="Mike Donovan" userId="f2be74ab-07a9-4dc9-b4b4-8ef7ed6367a7" providerId="ADAL" clId="{B92DC08E-2627-4749-A774-E3F751C6196D}" dt="2024-03-08T19:13:12.282" v="3098" actId="20577"/>
        <pc:sldMkLst>
          <pc:docMk/>
          <pc:sldMk cId="208444264" sldId="275"/>
        </pc:sldMkLst>
        <pc:picChg chg="del">
          <ac:chgData name="Mike Donovan" userId="f2be74ab-07a9-4dc9-b4b4-8ef7ed6367a7" providerId="ADAL" clId="{B92DC08E-2627-4749-A774-E3F751C6196D}" dt="2024-03-08T19:01:26.183" v="2794" actId="478"/>
          <ac:picMkLst>
            <pc:docMk/>
            <pc:sldMk cId="208444264" sldId="275"/>
            <ac:picMk id="5" creationId="{52EB4004-2DB1-919C-0D3B-EC57B4C1883F}"/>
          </ac:picMkLst>
        </pc:picChg>
        <pc:picChg chg="add mod">
          <ac:chgData name="Mike Donovan" userId="f2be74ab-07a9-4dc9-b4b4-8ef7ed6367a7" providerId="ADAL" clId="{B92DC08E-2627-4749-A774-E3F751C6196D}" dt="2024-03-08T19:02:04.992" v="2800" actId="1076"/>
          <ac:picMkLst>
            <pc:docMk/>
            <pc:sldMk cId="208444264" sldId="275"/>
            <ac:picMk id="6" creationId="{597A7BFE-2268-7F0C-0338-8B935CF9BDA4}"/>
          </ac:picMkLst>
        </pc:picChg>
        <pc:picChg chg="del">
          <ac:chgData name="Mike Donovan" userId="f2be74ab-07a9-4dc9-b4b4-8ef7ed6367a7" providerId="ADAL" clId="{B92DC08E-2627-4749-A774-E3F751C6196D}" dt="2024-03-08T19:01:26.874" v="2795" actId="478"/>
          <ac:picMkLst>
            <pc:docMk/>
            <pc:sldMk cId="208444264" sldId="275"/>
            <ac:picMk id="7" creationId="{85D5F146-E8AE-1033-F9BF-A822A10289DE}"/>
          </ac:picMkLst>
        </pc:picChg>
        <pc:picChg chg="add mod">
          <ac:chgData name="Mike Donovan" userId="f2be74ab-07a9-4dc9-b4b4-8ef7ed6367a7" providerId="ADAL" clId="{B92DC08E-2627-4749-A774-E3F751C6196D}" dt="2024-03-08T19:02:55.037" v="2805" actId="1076"/>
          <ac:picMkLst>
            <pc:docMk/>
            <pc:sldMk cId="208444264" sldId="275"/>
            <ac:picMk id="9" creationId="{BEA1C3BA-C175-EFB9-0E0F-01DE9EB9E04B}"/>
          </ac:picMkLst>
        </pc:picChg>
        <pc:picChg chg="del">
          <ac:chgData name="Mike Donovan" userId="f2be74ab-07a9-4dc9-b4b4-8ef7ed6367a7" providerId="ADAL" clId="{B92DC08E-2627-4749-A774-E3F751C6196D}" dt="2024-03-08T19:01:27.801" v="2796" actId="478"/>
          <ac:picMkLst>
            <pc:docMk/>
            <pc:sldMk cId="208444264" sldId="275"/>
            <ac:picMk id="11" creationId="{21371476-1865-0CCE-D602-A4B1FBC23DFE}"/>
          </ac:picMkLst>
        </pc:picChg>
        <pc:picChg chg="add mod">
          <ac:chgData name="Mike Donovan" userId="f2be74ab-07a9-4dc9-b4b4-8ef7ed6367a7" providerId="ADAL" clId="{B92DC08E-2627-4749-A774-E3F751C6196D}" dt="2024-03-08T19:03:54.520" v="2811" actId="1076"/>
          <ac:picMkLst>
            <pc:docMk/>
            <pc:sldMk cId="208444264" sldId="275"/>
            <ac:picMk id="12" creationId="{BF518B2B-8F3E-6235-D966-CB918188E58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1999C-4800-4694-9F1A-E1A4769232DD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B1B4E-2980-484F-9022-C191815B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12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8B1B4E-2980-484F-9022-C191815B083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33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DEIA TACTICS: </a:t>
            </a:r>
          </a:p>
          <a:p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DETERMINE CATEGORIES AND FORMAT FOR HOW MEMBER DATA IS REPORTED</a:t>
            </a:r>
          </a:p>
          <a:p>
            <a:pPr marL="228600" indent="-228600">
              <a:buAutoNum type="arabicParenR"/>
            </a:pPr>
            <a:r>
              <a:rPr lang="en-US" dirty="0"/>
              <a:t>ESTABLISH METRICS FOR MEASURING DEIA EFFORTS</a:t>
            </a:r>
          </a:p>
          <a:p>
            <a:pPr marL="228600" indent="-228600">
              <a:buAutoNum type="arabicParenR"/>
            </a:pPr>
            <a:endParaRPr lang="en-US" dirty="0"/>
          </a:p>
          <a:p>
            <a:pPr marL="0" indent="0">
              <a:buNone/>
            </a:pPr>
            <a:r>
              <a:rPr lang="en-US" dirty="0"/>
              <a:t>UNDERSTAND WHO WE ARE AS AN ORGANIZATION TO MAKE SPECIFIC DECISIONS</a:t>
            </a:r>
          </a:p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8B1B4E-2980-484F-9022-C191815B083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371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8B1B4E-2980-484F-9022-C191815B083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588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48BF1-CCCB-4152-B1F7-23B39FB25E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A17A78-F21C-4BDB-864A-52051687BC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B1854-6995-49F5-A92D-F5CD25D47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2699-6FE9-48A7-8132-08B30434A02B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1CBA5-AAFB-458D-8BB3-57EA77C53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FEB4C-EFBF-40DC-B081-7879D236D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C632-B30E-406A-8928-690F08E7A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196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71D38-F969-42ED-88B1-06EBD816E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AA0F6C-2645-4EA1-A5FF-805578AA48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EB8F1C-76D0-42A1-ADDC-B384EADA2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2699-6FE9-48A7-8132-08B30434A02B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901729-4ECC-42E7-ACE9-B3A83CD98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E7F3A-A139-4D16-9E4D-C1BF4DDD0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C632-B30E-406A-8928-690F08E7A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53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1DBA42-DA16-4317-B6E4-5163F0EBC2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3768C4-437C-414B-B982-AF1E9107BB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3BB761-5229-4DC3-859B-CEB3F16ED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2699-6FE9-48A7-8132-08B30434A02B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37634-FB95-48E5-8CD1-F6A4FBB3F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EF272E-3E5B-4EBB-B5D4-FDC756833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C632-B30E-406A-8928-690F08E7A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137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A243C-64A1-45D5-988D-AD2409E8B7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FA2EF2-F308-49B6-9E03-4D08D89E9B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2EE6C-70EB-41CB-9408-08B305FA7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A9C-FD12-46CA-98AC-A56FE66E424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DEF84-577D-47EF-BACF-C9A75990E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99E094-2ACF-4695-903D-85366C389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1EE3-57F1-4CBF-A453-4BA2A6F29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4237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1D58-AB38-4A91-A88F-2C50517FD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55EDA-A100-4987-AA67-C54119A47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13892-BA81-4724-A794-462840881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A9C-FD12-46CA-98AC-A56FE66E424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C06E07-14AA-4BA3-9CF8-43AFECA8D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C9518-A33A-45EF-9DE1-1951B6E4A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1EE3-57F1-4CBF-A453-4BA2A6F29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2557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795B0-2485-4DB7-9712-93A095985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3F7A0C-D44D-481F-BEBF-D7742705D4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CBF711-642D-4755-B4D9-70A8A6FB0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A9C-FD12-46CA-98AC-A56FE66E424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64D5F-AA85-4753-83F1-63BA11A14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94E05-0F8B-4AC2-9948-DAE5E8395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1EE3-57F1-4CBF-A453-4BA2A6F29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6380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BFEAF-109F-42E1-B7FF-5B6D728A4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811D8-2745-4A96-B1C2-F992F5A63B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A09818-8C64-4A54-A4C7-D7F30A8205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BC3ACF-55D8-4CBD-9A7C-140AC579A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A9C-FD12-46CA-98AC-A56FE66E424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7BCCA9-89AA-4B31-8AA0-88CB9A0E6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12253E-1BFB-44EE-AE5C-F8AE8DA2E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1EE3-57F1-4CBF-A453-4BA2A6F29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51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3552F-BB07-4901-84EF-0143E65A1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243595-7076-40CB-AA64-49AE96A3F8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A68829-6322-4F90-97F4-471ACBB9E5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197565-7C8C-4AD4-BA23-9D23772B56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705D7C-5D9F-4958-9E4B-1D7AA7B0E9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EDD4FE-3A91-422A-9A65-86E99F144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A9C-FD12-46CA-98AC-A56FE66E424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413AF8-7B13-4257-83EB-4C9AE569F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66A174-CDD4-4B88-A04E-3A6AF45E1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1EE3-57F1-4CBF-A453-4BA2A6F29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586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B151F-8BB2-4E97-8108-C88C92F3D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D370D9-FC2F-40A8-9664-09AEE848F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A9C-FD12-46CA-98AC-A56FE66E424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486721-6F9D-4D0B-A4A3-D761C590E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EB22EE-75C3-44E9-8F6A-5E63D2B86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1EE3-57F1-4CBF-A453-4BA2A6F29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720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454A19-DD73-4810-B5A1-78F4433C7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A9C-FD12-46CA-98AC-A56FE66E424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39C26C-7E5D-4FAB-B1E7-1434F6B78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97AE67-D1E5-45E4-B309-E59DC1F82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1EE3-57F1-4CBF-A453-4BA2A6F29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8871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7F332-21BB-4E62-A5EF-6F1F2BDFF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4BEEA-01CC-4199-A015-A08BEF06A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D9B40D-D0E2-4AB8-98BC-A918134977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BC9B0B-8A03-4E5A-B10E-F06132889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A9C-FD12-46CA-98AC-A56FE66E424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CD0CC4-4020-4F72-8579-DD836BDA5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0269D6-6A7E-41D2-B1D6-5B0506DE4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1EE3-57F1-4CBF-A453-4BA2A6F29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582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B7ED2-A992-47F8-BF39-140DA491A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5460C-72BE-4B77-86EF-7743359DB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842B8-6E34-4768-994B-DD8616280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2699-6FE9-48A7-8132-08B30434A02B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A0156-7B2F-4115-B676-1B152C91A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224CF-551E-43C0-970F-E60B7C071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C632-B30E-406A-8928-690F08E7A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0169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52FF9-EF30-432E-B4A1-337FB3187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9C1EFF-9E16-4F09-B835-734465A8A2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C4DE4B-C49A-4D76-95CE-7A9B38AFC8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EE6E78-8BD1-4F0C-9F7A-4ED1348B6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A9C-FD12-46CA-98AC-A56FE66E424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77477B-3225-42AF-85C6-28928685B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279062-353D-4EB4-BE12-53A376E1E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1EE3-57F1-4CBF-A453-4BA2A6F29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1393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A052B-F514-4FCE-A644-542E5165B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D47F61-E91E-4D1A-9920-CF09BDED4E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F88103-4E84-46A7-9D05-E084BEE05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A9C-FD12-46CA-98AC-A56FE66E424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DB3D2-0B6F-4A8D-95F3-2B01593D7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B8F94A-DCDD-446C-A061-952E66156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1EE3-57F1-4CBF-A453-4BA2A6F29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6026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411A7D-2164-45F2-8DC1-C409211FD7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243B5C-BE77-4760-8B90-46CE807D51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06E2A-D6D4-42A1-ACFB-9A5648154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A9C-FD12-46CA-98AC-A56FE66E424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F90659-DB36-4D7A-8397-69B46D8E7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CCEFD-EE61-4B7E-B1F0-049379325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1EE3-57F1-4CBF-A453-4BA2A6F29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7843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CFC63-4748-41DA-85DB-53F326FE2B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06B658-6D42-433B-9A11-8DFBB2A1AB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CAB5E-74B7-46AB-B046-6227A9F8E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7FFE-EB34-4C8C-9EC2-CF0CA187B728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2DE8F3-23B8-4EFD-B6FC-1CD162D5E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4C8353-72D0-4235-AF07-539059A61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6150-EC5E-4F32-9969-B8B121193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769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E0607-99E6-4C8C-851F-DCCFB2E30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EEBB9-BF39-4DF3-87D2-75636FA82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34FDD9-2406-4CA0-A353-12E2C0CC4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7FFE-EB34-4C8C-9EC2-CF0CA187B728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63AB32-A2FB-4E43-BBB7-3EBBD183F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601571-32B4-4E04-A8C9-0008B3AF7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6150-EC5E-4F32-9969-B8B121193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4252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52C11-7CB9-4244-805E-70FFA8D6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08A7FA-99D3-458B-B3B8-676E5A15A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53F7A-10A6-4B41-9E29-6B4CBDA00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7FFE-EB34-4C8C-9EC2-CF0CA187B728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01E3A-1C5B-4676-8452-E4570D042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163F6C-15EE-46F3-A431-DE3233AC3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6150-EC5E-4F32-9969-B8B121193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8159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2C0EF-4D07-4EFD-AAEC-9F3D1AEAE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1556D-B4D8-4EB2-A434-0A456D47F9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0B818-D396-4768-8163-62F5E9629C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0BF1B5-B332-414D-9CEB-44CFDC5CA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7FFE-EB34-4C8C-9EC2-CF0CA187B728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617601-D516-47C0-A09A-99BF2650E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1F25AD-A965-46F0-B8AA-2F6A8A701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6150-EC5E-4F32-9969-B8B121193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146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65717-7CD1-4FF6-8048-98C4A25A5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1B96EF-4E73-40C2-8839-8F5C71875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70F667-F320-4C5D-9F25-CA16336CB7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D50D60-1779-4A02-A7D9-3FF4B5A036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7D507E-678C-4CA1-A6AB-7DB9ACD8AE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3FE3EC-4791-464B-81CF-0A1AC1B4B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7FFE-EB34-4C8C-9EC2-CF0CA187B728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8848B4-498F-46BA-A3E3-3A09C88C6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F9F2FD-674C-4602-BD1F-2EF5D4CDE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6150-EC5E-4F32-9969-B8B121193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423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09E1A-7D46-40A7-9EEA-FD9E5D705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4453C9-D597-4D31-8D6C-AA2733907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7FFE-EB34-4C8C-9EC2-CF0CA187B728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E20D3D-BB0B-4AC1-8313-A23EEAEA6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448672-8918-4095-B249-4C18FAA3C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6150-EC5E-4F32-9969-B8B121193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2457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44216E-0F59-44C2-A359-7987317E8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7FFE-EB34-4C8C-9EC2-CF0CA187B728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4660D0-96AD-415D-A107-738BB4177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66806D-ACD9-4ECE-B4C4-4B85E6B7A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6150-EC5E-4F32-9969-B8B121193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42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65A8E-8392-4AFC-8DBA-91C4FF210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4CA277-8928-401C-A80F-1B11CB223B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DE90D-7030-47AB-8755-9A2283038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2699-6FE9-48A7-8132-08B30434A02B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171DA-A6C0-45E8-9BF7-0B7DDBE53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963D47-1E52-4678-910B-3401E43D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C632-B30E-406A-8928-690F08E7A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0182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9C673-785B-451E-A366-011909A79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21A27-F6EE-4F65-A06B-A86BD6A23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8B6275-1EF5-466B-943F-4053524074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998A9-E49D-49C8-9C11-98880DACF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7FFE-EB34-4C8C-9EC2-CF0CA187B728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9D7E73-75CD-4A22-9E86-0498F59FE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5D8360-5875-45A0-826E-8A267C519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6150-EC5E-4F32-9969-B8B121193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59630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2FF0F-EAB9-4CBF-9D02-1B9D18C6E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B0BC32-39AB-4FB2-AE31-BE66299DB9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CCAB36-38A6-42A9-8C58-BB2DFCA187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A037C2-EB83-485F-9A42-1530CC4D6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7FFE-EB34-4C8C-9EC2-CF0CA187B728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09C9C-CCD7-40AE-84D1-DE6D77345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49D19F-7306-4696-B17F-3FC63E248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6150-EC5E-4F32-9969-B8B121193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9557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74639-CDBB-4F75-80A5-5E5748CAD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17892A-D2DD-41CD-91A8-3913CDAAA2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60E57-D4CD-4C77-8A1B-590B44C9E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7FFE-EB34-4C8C-9EC2-CF0CA187B728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80AFE-2EA6-4974-9641-041B1CCC3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6419B5-1F7E-49A4-AB6C-CCB439248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6150-EC5E-4F32-9969-B8B121193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46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685054-31B8-4324-BEC6-B79308248D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D553D9-F5EF-422A-AD7C-838961C3DD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059BC2-1A56-497F-A8A9-A1B9D4431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7FFE-EB34-4C8C-9EC2-CF0CA187B728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3891E-A38F-4A73-BF09-D97C7EE6D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A6CD4-152F-4694-B785-C8B6CB6A9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6150-EC5E-4F32-9969-B8B121193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5699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3DD68-637A-487F-969B-F65978EE6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903EF3-63A8-4E5C-8C9A-A81BDBCBEB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86FD7-2126-4914-9C7F-A3111752B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3B0-61A3-4CA5-9903-7E226D8A2338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28B18-1B70-4CD1-9F0B-4735956C8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707C4D-7222-4017-82EA-B90BF33EA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B291-1A6C-44F2-8238-FF164B63D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5928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43B34-D557-404B-B95E-A8B778DC3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8B620-F77A-4AB9-8E97-1AF07970E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732148-71D1-4EB2-9040-8FAAB20FE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3B0-61A3-4CA5-9903-7E226D8A2338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F0BB5-7FEA-433E-8F74-18FA66DB5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87822-189D-4A07-8ECF-FAC3F17CB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B291-1A6C-44F2-8238-FF164B63D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0076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BF07A-2B8D-4B17-97DA-5E708066C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3F261C-63E8-4E5E-8D09-7D3B24EED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DD4B58-87CE-49A9-9DC3-6D73CABEE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3B0-61A3-4CA5-9903-7E226D8A2338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B4163-AE4B-40D4-96B8-81CEDA751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F4AEA-8F63-4A02-A617-09F2BFC82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B291-1A6C-44F2-8238-FF164B63D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6038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058B-8543-4168-8B8F-A557137E2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E932E-B05A-47A4-AC81-E7703B448B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BA839E-5565-4B81-9E55-83C09F8D97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2FB95B-590D-4DB6-A37F-D308BB152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3B0-61A3-4CA5-9903-7E226D8A2338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0563D6-B3F4-496A-9B3F-63C33EB96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1B57DA-67BE-4EAB-9B67-243DE6731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B291-1A6C-44F2-8238-FF164B63D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2653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16295-11DB-4799-9E05-CD7683C09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E08CB6-7280-41C6-84BC-1DCD6FE6C0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DF8792-01BE-4BD1-BB2C-BE74444C4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070718-190F-48DE-A179-591754F766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A43971-EAC8-4B25-9EA9-E83B7C13B8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07BF3-937D-4331-90E9-6E07C531B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3B0-61A3-4CA5-9903-7E226D8A2338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DA52F8-42BD-4C51-8CD7-3CF945BC2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E820D9-6984-4483-8CC9-9475E2124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B291-1A6C-44F2-8238-FF164B63D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27214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A6E70-6B20-42A1-9343-16D7DF06C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50E2D5-4D02-4A1F-A9BF-06F982E5E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3B0-61A3-4CA5-9903-7E226D8A2338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16AD16-AF0F-43C4-9944-2ED353E2C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96BE74-68DE-4089-8A86-1AFABF277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B291-1A6C-44F2-8238-FF164B63D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28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8D66-742F-4F23-A561-E954E7F33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7D146-93B5-4F8E-84E4-ECE37D99DB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C48B4C-29BB-4DF8-9B18-B4742A4CC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1EED5F-EA9C-4C9B-A99C-F8D8B5B22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2699-6FE9-48A7-8132-08B30434A02B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DD043A-9A9E-4724-A222-A9FCABC0A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EFB436-F3EE-4805-BC43-106C31C7D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C632-B30E-406A-8928-690F08E7A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45490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828769-EE5E-4A88-9DDA-975AE0807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3B0-61A3-4CA5-9903-7E226D8A2338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8F565D-B901-4A65-AD6F-78DEABE67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5E1B90-8FAD-4A01-ADA5-7ACFD1F54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B291-1A6C-44F2-8238-FF164B63D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8393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7168B-43E1-4383-987A-FED00FD62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EB8EA-C276-4308-9288-9A606527E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F75775-3269-4EAD-A103-3B1A7AF946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484AA3-7365-429B-875C-31F132D3D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3B0-61A3-4CA5-9903-7E226D8A2338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07EA2A-8562-4729-AC6B-2F4C04C1A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5FD092-CA69-41EB-B1C2-DB808494F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B291-1A6C-44F2-8238-FF164B63D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39236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9DE76-6CC2-41CE-960B-113A6FAD6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2C5AB2-91B6-4491-908F-BB2D2EBDD7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D99CF1-C200-4B68-A484-7848CE161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3797DF-877E-4018-9E13-EC6CC06C8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3B0-61A3-4CA5-9903-7E226D8A2338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D2FEF5-1B03-4F97-A0EA-CB07DB844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DC7C82-9A74-41F4-9097-0FB2FC82B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B291-1A6C-44F2-8238-FF164B63D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7455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A08FF-11FC-4067-BE36-F204D27AE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BD82F0-D007-4B3D-A432-EC670A5E84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3F9C4C-D540-480E-89CE-A7C0BD2AE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3B0-61A3-4CA5-9903-7E226D8A2338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A8A60F-8CF9-4B43-A52D-05CB1CAFF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FEB26C-13F7-41B8-9ACC-88B1C6CEF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B291-1A6C-44F2-8238-FF164B63D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5871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CB5655-AE00-4B40-8070-6CCB2FFE66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B39AA2-81F1-4106-BA7F-A4E20937C2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BA4F6-64E6-4E26-82E5-44FBE12ED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3B0-61A3-4CA5-9903-7E226D8A2338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5F1A8-7F15-4ACF-849D-95C5FAD78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B85B3-3F43-4015-BEC5-549545832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B291-1A6C-44F2-8238-FF164B63D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8775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7218C-6A89-4927-8A42-33E80DD8B1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C02A76-6738-40DD-A196-EB3735D504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B96F08-3B01-4ADC-8716-C77F8CE48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B93C-5590-4D50-A5CA-7FA5B108712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0715B-E684-4AE0-BF8A-E36705A98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6E04E8-E26F-425A-93A6-82457D86B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6F6B-9D62-46DE-A475-F9849FDC6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3070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DA6A8-E4F6-4F08-AD38-0B7A5DAF9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80238-45DA-4FC4-9061-C8F123215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B9826-BD13-42CC-B6BA-5553E3208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B93C-5590-4D50-A5CA-7FA5B108712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DE6BE-A802-4DA3-BB08-9A5FB6FA8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4173D-4CC7-4AAF-AC4A-75C3591C7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6F6B-9D62-46DE-A475-F9849FDC6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18010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7203A-E05B-400D-A4F4-2F3EC2E84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69F794-9BBA-45DD-A330-A1F2DA918E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8332DD-071F-45F0-BC6D-FDA5A85CF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B93C-5590-4D50-A5CA-7FA5B108712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3006F1-C08C-4893-9E45-7BD02F918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438C57-7F2D-4A17-8CCB-F9CBAA59E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6F6B-9D62-46DE-A475-F9849FDC6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9093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1FD47-1052-48B8-9C8F-5F0BFAE2E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61B33-415A-4360-A827-B2CC0A081B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2B9C9C-308B-481C-B4D9-AB82F479F6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D1DAF8-5193-41D3-9BFB-3DD215056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B93C-5590-4D50-A5CA-7FA5B108712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48E899-51CC-463F-BD52-07FF551D0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A58FC5-1989-4B77-9581-87594E6AA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6F6B-9D62-46DE-A475-F9849FDC6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7659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DF444-EBDF-40AD-9025-7F2AB216F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D6B0F7-F41C-4C37-9893-6E6FD57F6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70352F-3BC3-41A8-9297-0CD47A150A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832ED5-D21E-47E1-8052-A449931462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F3E2F6-FB22-4C73-8D7B-26598DE3E2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D38D32-52DB-43DA-8ADD-CAA1ACFA4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B93C-5590-4D50-A5CA-7FA5B108712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E3E086-C23A-426B-A2CD-B5E3BA4E1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182788-71A3-4FD5-B4E7-215459F8E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6F6B-9D62-46DE-A475-F9849FDC6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467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5A250-9B49-438C-822C-188BC575C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ED3C8B-448F-4825-86EF-0FBC121D6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0B2EFA-A0FF-41B0-BD30-03D216C18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D182E1-2760-4C44-A6CE-2FF4BB02DC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C65D2A-94F6-44FE-A048-89FC7C0CA2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7F9730-F003-4906-8763-413263B1B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2699-6FE9-48A7-8132-08B30434A02B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DFEE55-A41F-479F-A2FF-775631B0B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2464F7-8C52-4B9E-8033-C96BBC684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C632-B30E-406A-8928-690F08E7A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1378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BB559-C470-44E6-B89F-315B8BAE4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F078C1-06C1-4265-BFD8-A255492BF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B93C-5590-4D50-A5CA-7FA5B108712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47DD69-B421-4C54-9141-70069D31B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E960CE-40E0-4AA7-9703-F56920574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6F6B-9D62-46DE-A475-F9849FDC6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2516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63FE7A-6186-4093-B6ED-446510C0A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B93C-5590-4D50-A5CA-7FA5B108712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6BED49-A530-4D8A-AB36-D653176A5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EDF48B-78B5-4F18-95BA-AE0EF6A74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6F6B-9D62-46DE-A475-F9849FDC6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64749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750DC-6906-4EF8-A95D-965E9257F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3B079-7419-47DD-A51C-80DF754EA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B5291A-9984-47CA-AE61-0291C28562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F49B75-9DAE-42E3-85CA-201471EA4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B93C-5590-4D50-A5CA-7FA5B108712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7E0F93-9BAA-4FC9-9E1B-18C66FEB2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EC0595-A025-4E65-8F52-2469E0635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6F6B-9D62-46DE-A475-F9849FDC6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3969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47130-DA7F-4ACD-A9B9-53B3992C3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1C9A52-A6FB-4DBA-A1F4-7E21D70878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D66226-F392-44E9-84ED-1B1DC7B670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03D84E-D25B-431F-AE0C-45DBCB309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B93C-5590-4D50-A5CA-7FA5B108712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9EE515-1239-4D21-AC34-8BD861736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F12301-F3B2-4B21-A413-AAE04F983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6F6B-9D62-46DE-A475-F9849FDC6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3030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3A58D-7974-4D1D-9031-A00DB4E1E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D374D6-B834-49B8-B674-64115825EC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10369-2A81-4C03-8657-D89A806FF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B93C-5590-4D50-A5CA-7FA5B108712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21C259-07FF-40B7-8F9A-342D1F237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B052E-7B3B-46D9-BE19-F7125304E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6F6B-9D62-46DE-A475-F9849FDC6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2880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C66768-D4D2-456E-853C-3E91E93AE5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81F5E7-4990-4AD9-9109-9BD11999AC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7E95F-93C3-4594-AA8D-EA8EB44D7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B93C-5590-4D50-A5CA-7FA5B108712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181311-4617-4183-8F6A-A7362ACD3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72D7F4-C8B3-499A-9099-E31E905EB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6F6B-9D62-46DE-A475-F9849FDC6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6800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D99E4-E65B-4566-81E6-F1C81E1EB7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2E9286-009A-43D1-8FDF-61295B68AD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174686-B53C-45AB-8605-62112971C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E40E-979D-437D-8C90-8605A7DCD485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26BA4-C044-4BAE-9FBB-2773D908F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F450D3-9B9A-4218-B21D-CE36E9293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A4E2-1A97-4C45-8090-9CBAE913F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26524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1343C-3D6F-493A-BF1B-36946718D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D5619-F382-4167-BBEF-4984ECEDB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8C611-AB6A-4968-955E-CA5648BFE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E40E-979D-437D-8C90-8605A7DCD485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E424E-25EC-468D-9E66-FE4E58065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56DF7-396B-4701-8935-FA372FA65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A4E2-1A97-4C45-8090-9CBAE913F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02940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DB79B-A627-4B5C-869F-6889A9D05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41C7F6-DE70-4C72-9E0C-E072D244C9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EDCB8A-ACB3-41E7-B731-091FA92D9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E40E-979D-437D-8C90-8605A7DCD485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B94E96-04E0-44C5-B906-AE6918412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5B68A-BAD3-45B0-9FC2-53D4939CA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A4E2-1A97-4C45-8090-9CBAE913F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08556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2CD95-5F33-4BA5-9829-A84B0808A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FB50C-1CB6-4BEC-A25B-385407DF7D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D67AC0-DA98-4989-9655-58EF3B54F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F4AC29-E26B-49CA-AE67-3092C3C3C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E40E-979D-437D-8C90-8605A7DCD485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D40323-882A-47F1-BA42-E605E1B54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D18B59-5887-43D7-80D0-911672CB3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A4E2-1A97-4C45-8090-9CBAE913F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098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4B312-B8EF-4523-99F8-071A6656F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9EFCD9-6780-47D9-BD81-FB43EA953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2699-6FE9-48A7-8132-08B30434A02B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80ACD0-5359-4365-85D3-8FF4FE9D5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8AC0F2-3787-428F-8979-FEC6B7A29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C632-B30E-406A-8928-690F08E7A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6411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A86A2-9867-47EB-8E8E-638E930D2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59DC10-79DF-4DE2-9C5B-3458AE748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8718FF-E810-4865-9CEF-2CC80837D5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FF94B0-086F-4426-9195-BF965BE1E0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57F8A5-8D3C-4552-8553-82DD2AD34D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0C28BD-9433-4DD9-96C2-5C92F27A5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E40E-979D-437D-8C90-8605A7DCD485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65EDE1-6975-4697-9805-C738BCB42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74BB40-2719-4B61-AF0F-C33511C5F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A4E2-1A97-4C45-8090-9CBAE913F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49620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207A7-9EC7-4076-895C-87D3415EF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6E09F0-07D0-406D-8030-9F851CA9F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E40E-979D-437D-8C90-8605A7DCD485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39291B-DD37-4C2B-BE66-7186947C6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082B5-FB6E-41E1-B357-D4C3AE8D7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A4E2-1A97-4C45-8090-9CBAE913F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1754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9EF4CD-4C00-4BB4-AC16-9961D8849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E40E-979D-437D-8C90-8605A7DCD485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26A203-6EAE-422E-95A5-10C5884C6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1B161B-3E89-4D30-A49E-3EFAD9791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A4E2-1A97-4C45-8090-9CBAE913F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60530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7ACB1-147B-4537-AD80-0CD86755B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9F236-67C4-4F7C-B43C-2019AADB3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3DA445-461C-45C8-BEB8-168ACEF206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1CE1FD-8BA3-4483-A46E-2EAE65DD7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E40E-979D-437D-8C90-8605A7DCD485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F82D07-9D16-443A-AEDB-6BAE50CAB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3AF85C-E6D9-4ADD-A5DB-F3DDE7FDF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A4E2-1A97-4C45-8090-9CBAE913F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1196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2914D-AEB0-4B77-A678-FB272676B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F47581-D48C-4BD9-8BD4-E63A4A5DC1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598EBD-3AAA-4E3B-91E4-C4D1C15C9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502CCD-041B-4F91-A97F-A70A57E73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E40E-979D-437D-8C90-8605A7DCD485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8B8B7D-B046-4CBB-9F4E-A2CB82DEE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A5BB59-27D3-4C90-B2AB-3B3EB6195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A4E2-1A97-4C45-8090-9CBAE913F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76113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AF4B9-678A-4FDE-8BA3-F62328D8D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08C2EA-39D6-4A88-9ACA-320AADB9DC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2D5802-7D82-485B-8B74-5BE8748D1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E40E-979D-437D-8C90-8605A7DCD485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2150C-6177-4157-9771-F8FE7280A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74BE85-4F5F-46F1-AA0C-EC6FFEA55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A4E2-1A97-4C45-8090-9CBAE913F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7458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3939E2-7A5F-4CF2-9284-1423736FB4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08FCDD-847A-4C74-92A6-36E4CFD967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1B12DB-6772-47B1-806A-19E43D430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E40E-979D-437D-8C90-8605A7DCD485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EE8B0E-A39F-49CE-8A38-8F51FEF46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0E885E-7BC5-4BDF-AE7B-8EE52591D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A4E2-1A97-4C45-8090-9CBAE913F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78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2950E8-E1DF-4907-BD7C-45EDCC4F1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2699-6FE9-48A7-8132-08B30434A02B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4662FD-EF82-460C-AE7C-1EC666722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383536-5B43-4E64-9CB2-CF4A257B4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C632-B30E-406A-8928-690F08E7A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07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DC545-16A1-4D57-8854-BC28CE15C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63640-B5F3-4209-8F87-E84FC28CA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A62144-E164-423C-9FBC-72A1AD9BBB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8738BC-E9AC-4A14-8C3B-78FC5F38C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2699-6FE9-48A7-8132-08B30434A02B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57C9C-5AC3-4A0B-83CC-C22BE4DEE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E5EC26-6FA1-42E0-8706-14F16C0DA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C632-B30E-406A-8928-690F08E7A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F5E5F-95D5-4F87-A600-C384CE7D5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0DCB76-359E-469B-A1C2-CB8C52A20E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397B84-F2CF-42AF-956D-6B2C436693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080CC4-0247-4A84-A873-467A59992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2699-6FE9-48A7-8132-08B30434A02B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2CD5B3-2C9C-42A6-BAD2-FD21069B8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6D6D9E-ECCB-4CDC-8808-EDAFEE33E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C632-B30E-406A-8928-690F08E7A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7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6.sv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8.sv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9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10.sv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FC7572-F309-4379-836D-188A3A699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810B12-793D-4E9A-BD8C-4DA20D1BB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DC3270-4530-4B29-BF3D-7F49D3075B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62699-6FE9-48A7-8132-08B30434A02B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26E19E-68E7-40CC-B4EA-82C5D0361B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80BA8-930E-4DFD-9528-2AE45D1309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CC632-B30E-406A-8928-690F08E7A58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CBCAF9C-947D-4A26-866B-FE2D31A91CF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93568" y="657991"/>
            <a:ext cx="2375005" cy="928745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FC5F8F1C-CF91-4E43-8711-A58DDF90951C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077200" y="-725944"/>
            <a:ext cx="4868251" cy="7710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581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BD1992-C544-4055-BE78-E310ED5DF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97208F-7682-4C24-9AED-252FD7164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4EF6B9-AB43-46C0-992F-D73D380FA4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2EA9C-FD12-46CA-98AC-A56FE66E424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80E257-4950-4137-848C-72BE6AD61F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5865B-98C1-4A29-B31E-87001F8565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81EE3-57F1-4CBF-A453-4BA2A6F292D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8B2332B-0BC3-4C60-AC18-DA21FA6DBA1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1274088" y="-118872"/>
            <a:ext cx="4874184" cy="7719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164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FFE750-5AE2-4078-8B1A-014DD56AF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B7FE14-6362-4787-803A-40A078B5F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C66B9E-525D-465F-ACAD-4F4AB72229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E7FFE-EB34-4C8C-9EC2-CF0CA187B728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72669-C84E-4DFE-BDC1-B792299996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17C994-89DB-4C40-96A7-5D4852C556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36150-EC5E-4F32-9969-B8B1211936A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2DEE2AA2-6A76-4B36-A805-D9AB828B79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-1302946" y="-68476"/>
            <a:ext cx="13509014" cy="7594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624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197FD1-D632-473A-A95F-AEF8094AA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490396-E1BA-4F16-A0A2-7AA4B16B3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751935-16A9-4BD5-A5E7-76D3313BDB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203B0-61A3-4CA5-9903-7E226D8A2338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065B7-61D5-49F7-B9B6-E0F426DBB8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52E7EE-6E8F-4C8C-984B-BCC3F52255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BB291-1A6C-44F2-8238-FF164B63D35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861B0004-677C-49BE-91DB-08BDE3EB414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-1256867" y="5937812"/>
            <a:ext cx="12984631" cy="729988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88226D5-D7D6-42B4-A1F8-7AE5FEABB117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8978795" y="365039"/>
            <a:ext cx="2375005" cy="928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268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17580F-8629-4B56-80D3-2F21D35D6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D2EE28-64F6-4208-ADBE-9B14B62BC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407570-ADE8-49C7-BEAE-CA56B1467D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0B93C-5590-4D50-A5CA-7FA5B108712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7ABAA-3E28-43F1-9A06-574541B7E6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658B3-4570-4985-A578-625F9AD555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26F6B-9D62-46DE-A475-F9849FDC6A1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1CC45A09-8071-4B27-9481-9E19DF518B5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446006" y="-1911633"/>
            <a:ext cx="6608748" cy="885755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764F215-AEAE-4E3B-B93C-50CCD8EE234F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838200" y="387264"/>
            <a:ext cx="2375005" cy="928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161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016111-4111-4F3B-940B-53D2B0554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191399-D498-4030-9F9D-024A5AC467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0779B9-29C3-4B74-BD1A-0F464C5B32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FE40E-979D-437D-8C90-8605A7DCD485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B0DEF-7C2D-4727-A208-88DA35525F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5D84FD-C12E-4A22-A44E-629BE6CFD9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7A4E2-1A97-4C45-8090-9CBAE913F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3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membership@alanet.org" TargetMode="Externa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C727BD36-93E2-4A8A-85B3-4DA82F7E6F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622" y="1938290"/>
            <a:ext cx="7191014" cy="2387600"/>
          </a:xfrm>
        </p:spPr>
        <p:txBody>
          <a:bodyPr/>
          <a:lstStyle/>
          <a:p>
            <a:r>
              <a:rPr lang="en-US" b="1" dirty="0"/>
              <a:t>ALA Member Demographics</a:t>
            </a:r>
            <a:endParaRPr lang="en-US" dirty="0"/>
          </a:p>
        </p:txBody>
      </p:sp>
      <p:sp>
        <p:nvSpPr>
          <p:cNvPr id="12" name="Subtitle 11">
            <a:extLst>
              <a:ext uri="{FF2B5EF4-FFF2-40B4-BE49-F238E27FC236}">
                <a16:creationId xmlns:a16="http://schemas.microsoft.com/office/drawing/2014/main" id="{06C5EB2A-5EC8-4930-856D-D9D348C7DA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8" y="4643047"/>
            <a:ext cx="6297637" cy="1655762"/>
          </a:xfrm>
        </p:spPr>
        <p:txBody>
          <a:bodyPr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ALA Association Leadership Institute</a:t>
            </a:r>
          </a:p>
          <a:p>
            <a:pPr algn="ctr"/>
            <a:endParaRPr lang="en-US" sz="2400" dirty="0">
              <a:solidFill>
                <a:schemeClr val="tx1"/>
              </a:solidFill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March 16, 2024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059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0759FA-A1F1-D449-4F76-1943DC74DE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55B18-8497-7338-B1C3-121763AB3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871" y="1082567"/>
            <a:ext cx="10515600" cy="914400"/>
          </a:xfrm>
        </p:spPr>
        <p:txBody>
          <a:bodyPr>
            <a:normAutofit/>
          </a:bodyPr>
          <a:lstStyle/>
          <a:p>
            <a:r>
              <a:rPr lang="en-US" sz="4000" b="1" dirty="0"/>
              <a:t>Most Online Community Posts: Last 12 Months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0CBE3A-87EF-469C-7646-0840C5B5E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175641"/>
            <a:ext cx="10515600" cy="391400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514350" indent="-514350">
              <a:buAutoNum type="arabicParenR"/>
            </a:pPr>
            <a:r>
              <a:rPr lang="en-US" sz="2800" dirty="0">
                <a:solidFill>
                  <a:schemeClr val="tx1"/>
                </a:solidFill>
              </a:rPr>
              <a:t>ALA Staff Member</a:t>
            </a:r>
          </a:p>
          <a:p>
            <a:pPr marL="514350" indent="-514350">
              <a:buAutoNum type="arabicParenR"/>
            </a:pPr>
            <a:r>
              <a:rPr lang="en-US" sz="2800" dirty="0">
                <a:solidFill>
                  <a:schemeClr val="tx1"/>
                </a:solidFill>
              </a:rPr>
              <a:t>ALA Staff Member</a:t>
            </a:r>
          </a:p>
          <a:p>
            <a:pPr marL="514350" indent="-514350">
              <a:buAutoNum type="arabicParenR"/>
            </a:pPr>
            <a:r>
              <a:rPr lang="en-US" sz="2800" dirty="0">
                <a:solidFill>
                  <a:schemeClr val="tx1"/>
                </a:solidFill>
              </a:rPr>
              <a:t>ALA Board Member</a:t>
            </a:r>
          </a:p>
          <a:p>
            <a:pPr marL="514350" indent="-514350">
              <a:buAutoNum type="arabicParenR"/>
            </a:pPr>
            <a:r>
              <a:rPr lang="en-US" sz="2800" dirty="0">
                <a:solidFill>
                  <a:schemeClr val="tx1"/>
                </a:solidFill>
              </a:rPr>
              <a:t>FALA Board Member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73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8EDB7F-547D-7A28-FDBF-B92A309656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921CA-8B90-EBBD-9277-54A1840D0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871" y="1082567"/>
            <a:ext cx="10515600" cy="914400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Most Online Community Comments: Last 12 Months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52BC3D-E223-64BD-ED68-D64D7D3C5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175641"/>
            <a:ext cx="10515600" cy="391400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514350" indent="-514350">
              <a:buAutoNum type="arabicParenR"/>
            </a:pPr>
            <a:r>
              <a:rPr lang="en-US" sz="2800" dirty="0">
                <a:solidFill>
                  <a:schemeClr val="tx1"/>
                </a:solidFill>
              </a:rPr>
              <a:t>ALA Member (non volunteer)</a:t>
            </a:r>
          </a:p>
          <a:p>
            <a:pPr marL="514350" indent="-514350">
              <a:buAutoNum type="arabicParenR"/>
            </a:pPr>
            <a:r>
              <a:rPr lang="en-US" sz="2800" dirty="0">
                <a:solidFill>
                  <a:schemeClr val="tx1"/>
                </a:solidFill>
              </a:rPr>
              <a:t>ALA Member (non volunteer)</a:t>
            </a:r>
          </a:p>
          <a:p>
            <a:pPr marL="514350" indent="-514350">
              <a:buAutoNum type="arabicParenR"/>
            </a:pPr>
            <a:r>
              <a:rPr lang="en-US" sz="2800" dirty="0">
                <a:solidFill>
                  <a:schemeClr val="tx1"/>
                </a:solidFill>
              </a:rPr>
              <a:t>ALA Member (Online Community Moderator)</a:t>
            </a:r>
          </a:p>
          <a:p>
            <a:pPr marL="514350" indent="-514350">
              <a:buAutoNum type="arabicParenR"/>
            </a:pPr>
            <a:r>
              <a:rPr lang="en-US" sz="2800" dirty="0">
                <a:solidFill>
                  <a:schemeClr val="tx1"/>
                </a:solidFill>
              </a:rPr>
              <a:t>ALA Member (non volunteer)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590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931B5D-D628-8495-479B-8357382C26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13AB3-76CD-460C-B972-6C7634133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871" y="1082567"/>
            <a:ext cx="10515600" cy="914400"/>
          </a:xfrm>
        </p:spPr>
        <p:txBody>
          <a:bodyPr>
            <a:normAutofit/>
          </a:bodyPr>
          <a:lstStyle/>
          <a:p>
            <a:r>
              <a:rPr lang="en-US" sz="4000" b="1" dirty="0"/>
              <a:t>Member Engagement and the Online Community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8A6CC1-F8AB-C503-C3CD-1AA8860E3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175641"/>
            <a:ext cx="10515600" cy="391400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Average posts + comments last 12 months: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Renewed for 2024: 2.28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Not yet Renewed: .64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The quickest way to increase our overall member engagement is to increase visibility of relevant Online Community posts and encourage participation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098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DECCA0-603A-5DE1-B499-6F603FFD8B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3FE77-A15C-C64C-79C1-9C65EAF78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871" y="1082567"/>
            <a:ext cx="10515600" cy="914400"/>
          </a:xfrm>
        </p:spPr>
        <p:txBody>
          <a:bodyPr>
            <a:normAutofit/>
          </a:bodyPr>
          <a:lstStyle/>
          <a:p>
            <a:r>
              <a:rPr lang="en-US" sz="4000" b="1" dirty="0"/>
              <a:t>How do we do that?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6E2B6C-51FE-5A65-D65A-2EDB730A5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175641"/>
            <a:ext cx="10515600" cy="3914009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Share relevant posts with members in real time!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31AEB3-CDD6-C876-1F8D-D3B3B7B7C2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9492" y="2875994"/>
            <a:ext cx="6239746" cy="3982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987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477300-66D6-D73F-4B9D-C72A780528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D0768-AF96-A05F-1D1C-A0264293B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6535"/>
            <a:ext cx="10515600" cy="630619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ALA Member Segments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3704D-2C61-68DC-7FCE-B3E0CAC26E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175641"/>
            <a:ext cx="10515600" cy="391400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FABAADD-C185-AD75-882A-0E6A2FE9EA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850" y="1408109"/>
            <a:ext cx="7692039" cy="5449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841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4B1BBB-9DED-351F-960B-349CD31B7D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D64FC-61B6-40B3-FB35-DD09FFD07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871" y="1082567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2A897A-9624-9892-6D66-B41A2072C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175641"/>
            <a:ext cx="10515600" cy="391400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lvl="1"/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9031F6F-F007-EFEE-5CAA-986716FDB5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5199" y="1082567"/>
            <a:ext cx="5553850" cy="4982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9230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050F00-7C5F-0302-DD66-E93661091E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B544B-02BD-E379-47EE-7B552A29B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871" y="1082567"/>
            <a:ext cx="10515600" cy="914400"/>
          </a:xfrm>
        </p:spPr>
        <p:txBody>
          <a:bodyPr>
            <a:normAutofit/>
          </a:bodyPr>
          <a:lstStyle/>
          <a:p>
            <a:r>
              <a:rPr lang="en-US" sz="4000" b="1" dirty="0"/>
              <a:t>How can I help?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6AE5C7-C871-437B-CB28-5E8C923C99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175641"/>
            <a:ext cx="10515600" cy="391400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Place yourself in one or more member segments – see what fellow members see!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See an interesting post? Send it our way! </a:t>
            </a:r>
            <a:r>
              <a:rPr lang="en-US" sz="2800" dirty="0">
                <a:solidFill>
                  <a:schemeClr val="tx1"/>
                </a:solidFill>
                <a:hlinkClick r:id="rId2"/>
              </a:rPr>
              <a:t>membership@alanet.org</a:t>
            </a:r>
            <a:endParaRPr lang="en-US" sz="2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Comment where you can – activity encourages more activity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519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8E81D-1C48-4436-1584-5CE24D2C9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22350"/>
            <a:ext cx="10515600" cy="563646"/>
          </a:xfrm>
        </p:spPr>
        <p:txBody>
          <a:bodyPr>
            <a:normAutofit fontScale="90000"/>
          </a:bodyPr>
          <a:lstStyle/>
          <a:p>
            <a:r>
              <a:rPr lang="en-US" sz="4300" b="1" dirty="0"/>
              <a:t>ALA Member Demographics as of 1/1/2024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B4FDB8-BFA1-0CDB-9B4B-29B1CF4E5B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4550" y="1755666"/>
            <a:ext cx="10515600" cy="4930884"/>
          </a:xfrm>
        </p:spPr>
        <p:txBody>
          <a:bodyPr>
            <a:normAutofit/>
          </a:bodyPr>
          <a:lstStyle/>
          <a:p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2EB4004-2DB1-919C-0D3B-EC57B4C188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150" y="1585995"/>
            <a:ext cx="3171775" cy="522755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5D5F146-E8AE-1033-F9BF-A822A10289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0925" y="1585994"/>
            <a:ext cx="3796675" cy="515922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1371476-1865-0CCE-D602-A4B1FBC23D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87600" y="1628666"/>
            <a:ext cx="3825572" cy="4625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208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8E81D-1C48-4436-1584-5CE24D2C9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22350"/>
            <a:ext cx="10515600" cy="563646"/>
          </a:xfrm>
        </p:spPr>
        <p:txBody>
          <a:bodyPr>
            <a:normAutofit fontScale="90000"/>
          </a:bodyPr>
          <a:lstStyle/>
          <a:p>
            <a:r>
              <a:rPr lang="en-US" sz="4300" b="1" dirty="0"/>
              <a:t>ALA Member Demographics as of 1/1/2024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B4FDB8-BFA1-0CDB-9B4B-29B1CF4E5B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4550" y="1755666"/>
            <a:ext cx="10515600" cy="4930884"/>
          </a:xfrm>
        </p:spPr>
        <p:txBody>
          <a:bodyPr>
            <a:normAutofit/>
          </a:bodyPr>
          <a:lstStyle/>
          <a:p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97A7BFE-2268-7F0C-0338-8B935CF9BD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585996"/>
            <a:ext cx="3353091" cy="503725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EA1C3BA-C175-EFB9-0E0F-01DE9EB9E0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7641" y="1585995"/>
            <a:ext cx="3845234" cy="503725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F518B2B-8F3E-6235-D966-CB918188E58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42875" y="1645728"/>
            <a:ext cx="3716460" cy="2458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44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C727BD36-93E2-4A8A-85B3-4DA82F7E6F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622" y="1938290"/>
            <a:ext cx="7191014" cy="2387600"/>
          </a:xfrm>
        </p:spPr>
        <p:txBody>
          <a:bodyPr/>
          <a:lstStyle/>
          <a:p>
            <a:r>
              <a:rPr lang="en-US" b="1" dirty="0"/>
              <a:t>ALA Online Community</a:t>
            </a:r>
            <a:endParaRPr lang="en-US" dirty="0"/>
          </a:p>
        </p:txBody>
      </p:sp>
      <p:sp>
        <p:nvSpPr>
          <p:cNvPr id="12" name="Subtitle 11">
            <a:extLst>
              <a:ext uri="{FF2B5EF4-FFF2-40B4-BE49-F238E27FC236}">
                <a16:creationId xmlns:a16="http://schemas.microsoft.com/office/drawing/2014/main" id="{06C5EB2A-5EC8-4930-856D-D9D348C7DA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8" y="4643047"/>
            <a:ext cx="6297637" cy="1655762"/>
          </a:xfrm>
        </p:spPr>
        <p:txBody>
          <a:bodyPr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ALA Association Leadership Institute</a:t>
            </a:r>
          </a:p>
          <a:p>
            <a:pPr algn="ctr"/>
            <a:endParaRPr lang="en-US" sz="2400" dirty="0">
              <a:solidFill>
                <a:schemeClr val="tx1"/>
              </a:solidFill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March 16, 2024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534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8E81D-1C48-4436-1584-5CE24D2C9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871" y="1082567"/>
            <a:ext cx="10515600" cy="914400"/>
          </a:xfrm>
        </p:spPr>
        <p:txBody>
          <a:bodyPr>
            <a:normAutofit/>
          </a:bodyPr>
          <a:lstStyle/>
          <a:p>
            <a:r>
              <a:rPr lang="en-US" sz="4300" b="1" dirty="0"/>
              <a:t>Online Community: Where are we now?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B4FDB8-BFA1-0CDB-9B4B-29B1CF4E5B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175641"/>
            <a:ext cx="10515600" cy="391400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ALA Members visit the Online Community most frequently to: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Discuss best practices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Share resources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Support one another in both general and special interest topic groups</a:t>
            </a:r>
          </a:p>
        </p:txBody>
      </p:sp>
    </p:spTree>
    <p:extLst>
      <p:ext uri="{BB962C8B-B14F-4D97-AF65-F5344CB8AC3E}">
        <p14:creationId xmlns:p14="http://schemas.microsoft.com/office/powerpoint/2010/main" val="3796169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DCEBCD-D0A1-C5ED-330D-7DBBCA8CB2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459CF-D93E-0E68-2F08-5ADD84013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871" y="1082567"/>
            <a:ext cx="10515600" cy="914400"/>
          </a:xfrm>
        </p:spPr>
        <p:txBody>
          <a:bodyPr>
            <a:normAutofit/>
          </a:bodyPr>
          <a:lstStyle/>
          <a:p>
            <a:r>
              <a:rPr lang="en-US" sz="4300" b="1" dirty="0"/>
              <a:t>User Activity: Last 12 Months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F8212-8A61-D0FA-678E-C9588A5B2A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175641"/>
            <a:ext cx="10515600" cy="391400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1,831 users submitted a post or comment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72.5% Chapter Members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27.5% Independent Members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4,128 total posts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9,822 total comments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515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0321F5-D84E-C8AF-9A6A-B13A5A1A4A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9F8E4-4684-E07B-E382-FE349E26C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871" y="978555"/>
            <a:ext cx="10515600" cy="119708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/>
              <a:t>Most Active Communities: Last 12 Months</a:t>
            </a:r>
            <a:br>
              <a:rPr lang="en-US" sz="4800" b="1" dirty="0"/>
            </a:br>
            <a:r>
              <a:rPr lang="en-US" sz="4800" b="1" dirty="0"/>
              <a:t>(Posts + Comments)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728197-66DE-136E-E19D-C2F7BCC08A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175641"/>
            <a:ext cx="10515600" cy="391400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1) General Topics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2) Human Resources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3) Small Law Firm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4) Chapter: Chicago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5) Board of Directors</a:t>
            </a:r>
          </a:p>
        </p:txBody>
      </p:sp>
    </p:spTree>
    <p:extLst>
      <p:ext uri="{BB962C8B-B14F-4D97-AF65-F5344CB8AC3E}">
        <p14:creationId xmlns:p14="http://schemas.microsoft.com/office/powerpoint/2010/main" val="2179697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E46639-9AFB-E261-3386-3805C1950C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9E1AE-744E-48CA-A17B-08727D95A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871" y="1082567"/>
            <a:ext cx="10515600" cy="914400"/>
          </a:xfrm>
        </p:spPr>
        <p:txBody>
          <a:bodyPr>
            <a:normAutofit/>
          </a:bodyPr>
          <a:lstStyle/>
          <a:p>
            <a:r>
              <a:rPr lang="en-US" sz="4000" b="1" dirty="0"/>
              <a:t>Benefits of an active Chapter Online Community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65AC39-F647-F172-F263-82BEEAEEF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175641"/>
            <a:ext cx="10515600" cy="391400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Centralize communication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Promote Chapter benefits and programs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Allow members unable to attend in-person events to interact with other chapter members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31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87D077-840D-C1A2-1DE2-99585D3470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1BE8C-3449-86A1-3825-E7FF3D819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871" y="998483"/>
            <a:ext cx="10515600" cy="998484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All Chapters have the option to establish an Online Community!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A03EDA-FD13-9900-A068-C1104D4B45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923393"/>
            <a:ext cx="10515600" cy="485577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chemeClr val="tx1"/>
                </a:solidFill>
              </a:rPr>
              <a:t>58 Chapters have an Online Community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7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chemeClr val="tx1"/>
                </a:solidFill>
              </a:rPr>
              <a:t>26 Chapter Communities with at least 10 posts in the past 12 months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7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chemeClr val="tx1"/>
                </a:solidFill>
              </a:rPr>
              <a:t>New Online Communities can be proposed to ALA Headquarters with: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Purpose of the new group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Two moderators identified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 plan to share content in the community: type, frequency, topics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Targeted launch date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Timeframe for long the group will exist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333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tention_x0020_Date xmlns="b0d0b4d8-dac0-442f-a11d-e01bf3bc84e2">5 Years</Retention_x0020_Date>
    <TaxCatchAll xmlns="b0d0b4d8-dac0-442f-a11d-e01bf3bc84e2">
      <Value>187</Value>
    </TaxCatchAll>
    <TaxKeywordTaxHTField xmlns="b0d0b4d8-dac0-442f-a11d-e01bf3bc84e2">
      <Terms xmlns="http://schemas.microsoft.com/office/infopath/2007/PartnerControls">
        <TermInfo xmlns="http://schemas.microsoft.com/office/infopath/2007/PartnerControls">
          <TermName xmlns="http://schemas.microsoft.com/office/infopath/2007/PartnerControls">ALA Document Templates</TermName>
          <TermId xmlns="http://schemas.microsoft.com/office/infopath/2007/PartnerControls">5acb6e2a-d836-4c3e-8444-45af510df45e</TermId>
        </TermInfo>
      </Terms>
    </TaxKeywordTaxHTField>
    <_dlc_DocId xmlns="b0d0b4d8-dac0-442f-a11d-e01bf3bc84e2">ALADOCS-1916033246-1040</_dlc_DocId>
    <_dlc_DocIdUrl xmlns="b0d0b4d8-dac0-442f-a11d-e01bf3bc84e2">
      <Url>https://alanet.sharepoint.com/leadership/associationleadershipinstitute/_layouts/15/DocIdRedir.aspx?ID=ALADOCS-1916033246-1040</Url>
      <Description>ALADOCS-1916033246-1040</Description>
    </_dlc_DocIdUrl>
    <lcf76f155ced4ddcb4097134ff3c332f xmlns="be7b40e5-340a-4e74-9c0f-b738c40e60a9">
      <Terms xmlns="http://schemas.microsoft.com/office/infopath/2007/PartnerControls"/>
    </lcf76f155ced4ddcb4097134ff3c332f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7C44D390C7F94AB10D50C99F01CA71" ma:contentTypeVersion="21" ma:contentTypeDescription="Create a new document." ma:contentTypeScope="" ma:versionID="d01d84adb9c95ea6627d029bc532bd8b">
  <xsd:schema xmlns:xsd="http://www.w3.org/2001/XMLSchema" xmlns:xs="http://www.w3.org/2001/XMLSchema" xmlns:p="http://schemas.microsoft.com/office/2006/metadata/properties" xmlns:ns2="b0d0b4d8-dac0-442f-a11d-e01bf3bc84e2" xmlns:ns3="be7b40e5-340a-4e74-9c0f-b738c40e60a9" targetNamespace="http://schemas.microsoft.com/office/2006/metadata/properties" ma:root="true" ma:fieldsID="09a06d5d7455000061f0902f7786f6aa" ns2:_="" ns3:_="">
    <xsd:import namespace="b0d0b4d8-dac0-442f-a11d-e01bf3bc84e2"/>
    <xsd:import namespace="be7b40e5-340a-4e74-9c0f-b738c40e60a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2:TaxKeywordTaxHTField" minOccurs="0"/>
                <xsd:element ref="ns2:TaxCatchAll" minOccurs="0"/>
                <xsd:element ref="ns2:Retention_x0020_Date" minOccurs="0"/>
                <xsd:element ref="ns2:_dlc_DocId" minOccurs="0"/>
                <xsd:element ref="ns2:_dlc_DocIdUrl" minOccurs="0"/>
                <xsd:element ref="ns2:_dlc_DocIdPersistId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lcf76f155ced4ddcb4097134ff3c332f" minOccurs="0"/>
                <xsd:element ref="ns3:MediaServiceObjectDetectorVersions" minOccurs="0"/>
                <xsd:element ref="ns3:MediaServiceSearchPropertie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d0b4d8-dac0-442f-a11d-e01bf3bc84e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e99fb18b-195f-4cbe-b952-cf12f91f989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7dde1d07-175e-4208-85f5-5974fcc063e7}" ma:internalName="TaxCatchAll" ma:showField="CatchAllData" ma:web="b0d0b4d8-dac0-442f-a11d-e01bf3bc84e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Retention_x0020_Date" ma:index="19" nillable="true" ma:displayName="Retention Date" ma:default="5 Years" ma:format="Dropdown" ma:internalName="Retention_x0020_Date">
      <xsd:simpleType>
        <xsd:restriction base="dms:Choice">
          <xsd:enumeration value="1 Year"/>
          <xsd:enumeration value="2 Years"/>
          <xsd:enumeration value="3 Years"/>
          <xsd:enumeration value="4 Years"/>
          <xsd:enumeration value="5 Years"/>
          <xsd:enumeration value="6 Years"/>
          <xsd:enumeration value="7 Years"/>
          <xsd:enumeration value="8 Years"/>
          <xsd:enumeration value="9 Years"/>
          <xsd:enumeration value="10 Years"/>
          <xsd:enumeration value="Permanent"/>
        </xsd:restriction>
      </xsd:simpleType>
    </xsd:element>
    <xsd:element name="_dlc_DocId" ma:index="2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7b40e5-340a-4e74-9c0f-b738c40e60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2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9" nillable="true" ma:taxonomy="true" ma:internalName="lcf76f155ced4ddcb4097134ff3c332f" ma:taxonomyFieldName="MediaServiceImageTags" ma:displayName="Image Tags" ma:readOnly="false" ma:fieldId="{5cf76f15-5ced-4ddc-b409-7134ff3c332f}" ma:taxonomyMulti="true" ma:sspId="e99fb18b-195f-4cbe-b952-cf12f91f98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3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226BD1D-443F-4DF3-9E16-5192B29BE26A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purl.org/dc/terms/"/>
    <ds:schemaRef ds:uri="fcfca995-b504-4f73-bd69-705bd403cdeb"/>
    <ds:schemaRef ds:uri="e649193c-9f92-47ef-b741-3f893ccb0712"/>
    <ds:schemaRef ds:uri="http://schemas.openxmlformats.org/package/2006/metadata/core-properties"/>
    <ds:schemaRef ds:uri="b0d0b4d8-dac0-442f-a11d-e01bf3bc84e2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21F8F574-B8DC-4546-B6E6-D846811515A7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2452292F-82D7-46DB-A78A-6CD54D288DA6}"/>
</file>

<file path=customXml/itemProps4.xml><?xml version="1.0" encoding="utf-8"?>
<ds:datastoreItem xmlns:ds="http://schemas.openxmlformats.org/officeDocument/2006/customXml" ds:itemID="{79CF59C2-59E1-472F-8044-51A95AB81D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905</TotalTime>
  <Words>426</Words>
  <Application>Microsoft Office PowerPoint</Application>
  <PresentationFormat>Widescreen</PresentationFormat>
  <Paragraphs>91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Custom Design</vt:lpstr>
      <vt:lpstr>1_Custom Design</vt:lpstr>
      <vt:lpstr>2_Custom Design</vt:lpstr>
      <vt:lpstr>3_Custom Design</vt:lpstr>
      <vt:lpstr>4_Custom Design</vt:lpstr>
      <vt:lpstr>ALA Member Demographics</vt:lpstr>
      <vt:lpstr>ALA Member Demographics as of 1/1/2024</vt:lpstr>
      <vt:lpstr>ALA Member Demographics as of 1/1/2024</vt:lpstr>
      <vt:lpstr>ALA Online Community</vt:lpstr>
      <vt:lpstr>Online Community: Where are we now?</vt:lpstr>
      <vt:lpstr>User Activity: Last 12 Months</vt:lpstr>
      <vt:lpstr>Most Active Communities: Last 12 Months (Posts + Comments)</vt:lpstr>
      <vt:lpstr>Benefits of an active Chapter Online Community</vt:lpstr>
      <vt:lpstr>All Chapters have the option to establish an Online Community!</vt:lpstr>
      <vt:lpstr>Most Online Community Posts: Last 12 Months</vt:lpstr>
      <vt:lpstr>Most Online Community Comments: Last 12 Months</vt:lpstr>
      <vt:lpstr>Member Engagement and the Online Community</vt:lpstr>
      <vt:lpstr>How do we do that?</vt:lpstr>
      <vt:lpstr>ALA Member Segments</vt:lpstr>
      <vt:lpstr> </vt:lpstr>
      <vt:lpstr>How can I help?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Fitzpatrick</dc:creator>
  <cp:keywords>ALA Document Templates</cp:keywords>
  <cp:lastModifiedBy>Mike Donovan</cp:lastModifiedBy>
  <cp:revision>28</cp:revision>
  <dcterms:created xsi:type="dcterms:W3CDTF">2017-12-04T19:55:35Z</dcterms:created>
  <dcterms:modified xsi:type="dcterms:W3CDTF">2024-03-08T20:00:23Z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0x010100CD7C44D390C7F94AB10D50C99F01CA71</vt:lpwstr>
  </property>
  <property fmtid="{D5CDD505-2E9C-101B-9397-08002B2CF9AE}" pid="3" name="TaxKeyword">
    <vt:lpwstr>187;#ALA Document Templates|5acb6e2a-d836-4c3e-8444-45af510df45e</vt:lpwstr>
  </property>
  <property fmtid="{D5CDD505-2E9C-101B-9397-08002B2CF9AE}" pid="4" name="_dlc_DocIdItemGuid">
    <vt:lpwstr>e30f6796-cebb-4097-872b-ff972b05aa45</vt:lpwstr>
  </property>
</Properties>
</file>