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5"/>
    <p:sldMasterId id="2147483666" r:id="rId6"/>
    <p:sldMasterId id="2147483706" r:id="rId7"/>
  </p:sldMasterIdLst>
  <p:notesMasterIdLst>
    <p:notesMasterId r:id="rId31"/>
  </p:notesMasterIdLst>
  <p:sldIdLst>
    <p:sldId id="291" r:id="rId8"/>
    <p:sldId id="297" r:id="rId9"/>
    <p:sldId id="313" r:id="rId10"/>
    <p:sldId id="300" r:id="rId11"/>
    <p:sldId id="311" r:id="rId12"/>
    <p:sldId id="326" r:id="rId13"/>
    <p:sldId id="327" r:id="rId14"/>
    <p:sldId id="328" r:id="rId15"/>
    <p:sldId id="323" r:id="rId16"/>
    <p:sldId id="321" r:id="rId17"/>
    <p:sldId id="317" r:id="rId18"/>
    <p:sldId id="318" r:id="rId19"/>
    <p:sldId id="282" r:id="rId20"/>
    <p:sldId id="296" r:id="rId21"/>
    <p:sldId id="302" r:id="rId22"/>
    <p:sldId id="305" r:id="rId23"/>
    <p:sldId id="306" r:id="rId24"/>
    <p:sldId id="315" r:id="rId25"/>
    <p:sldId id="294" r:id="rId26"/>
    <p:sldId id="322" r:id="rId27"/>
    <p:sldId id="330" r:id="rId28"/>
    <p:sldId id="295" r:id="rId29"/>
    <p:sldId id="32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2DF0C-5EB7-D051-33C7-23D6E9351A21}" name="Tarah Dickerson" initials="TD" userId="S::tdickerson@alanet.org::33891ea2-914b-4243-af03-4a729a9f0b05" providerId="AD"/>
  <p188:author id="{386A0F1E-EE3B-0B15-B686-0E0F28FBCD0D}" name="Meghann Krone" initials="MK" userId="S::mkrone@alanet.org::2b21561d-6483-49bf-8124-2a2a71490a9a" providerId="AD"/>
  <p188:author id="{A377BFD9-05A4-4909-D9F1-7963C83EBD57}" name="Andrea Fitzpatrick" initials="AF" userId="S::afitzpatrick@alanet.org::9287777f-55c7-4659-8933-e929222bf5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F5398-5164-4A13-9353-D6BD376FC6BD}" v="14" dt="2024-03-11T23:37:16.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81712" autoAdjust="0"/>
  </p:normalViewPr>
  <p:slideViewPr>
    <p:cSldViewPr snapToGrid="0">
      <p:cViewPr varScale="1">
        <p:scale>
          <a:sx n="56" d="100"/>
          <a:sy n="56" d="100"/>
        </p:scale>
        <p:origin x="12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Wojtalewicz" userId="29859a07-714b-49a2-87d2-cdbd6d22fa2e" providerId="ADAL" clId="{F92F5398-5164-4A13-9353-D6BD376FC6BD}"/>
    <pc:docChg chg="undo custSel addSld delSld modSld sldOrd">
      <pc:chgData name="Theresa Wojtalewicz" userId="29859a07-714b-49a2-87d2-cdbd6d22fa2e" providerId="ADAL" clId="{F92F5398-5164-4A13-9353-D6BD376FC6BD}" dt="2024-03-11T23:40:34.286" v="535"/>
      <pc:docMkLst>
        <pc:docMk/>
      </pc:docMkLst>
      <pc:sldChg chg="addSp modSp mod modNotesTx">
        <pc:chgData name="Theresa Wojtalewicz" userId="29859a07-714b-49a2-87d2-cdbd6d22fa2e" providerId="ADAL" clId="{F92F5398-5164-4A13-9353-D6BD376FC6BD}" dt="2024-03-11T23:37:36.238" v="534" actId="255"/>
        <pc:sldMkLst>
          <pc:docMk/>
          <pc:sldMk cId="3208917518" sldId="282"/>
        </pc:sldMkLst>
        <pc:spChg chg="add mod">
          <ac:chgData name="Theresa Wojtalewicz" userId="29859a07-714b-49a2-87d2-cdbd6d22fa2e" providerId="ADAL" clId="{F92F5398-5164-4A13-9353-D6BD376FC6BD}" dt="2024-03-11T23:37:36.238" v="534" actId="255"/>
          <ac:spMkLst>
            <pc:docMk/>
            <pc:sldMk cId="3208917518" sldId="282"/>
            <ac:spMk id="3" creationId="{83B6260C-A5ED-8156-BC46-5E0D736843C1}"/>
          </ac:spMkLst>
        </pc:spChg>
      </pc:sldChg>
      <pc:sldChg chg="add setBg modNotesTx">
        <pc:chgData name="Theresa Wojtalewicz" userId="29859a07-714b-49a2-87d2-cdbd6d22fa2e" providerId="ADAL" clId="{F92F5398-5164-4A13-9353-D6BD376FC6BD}" dt="2024-03-11T23:31:14.776" v="491"/>
        <pc:sldMkLst>
          <pc:docMk/>
          <pc:sldMk cId="1840670887" sldId="294"/>
        </pc:sldMkLst>
      </pc:sldChg>
      <pc:sldChg chg="del">
        <pc:chgData name="Theresa Wojtalewicz" userId="29859a07-714b-49a2-87d2-cdbd6d22fa2e" providerId="ADAL" clId="{F92F5398-5164-4A13-9353-D6BD376FC6BD}" dt="2024-03-11T23:23:44.098" v="83" actId="2696"/>
        <pc:sldMkLst>
          <pc:docMk/>
          <pc:sldMk cId="2049988423" sldId="294"/>
        </pc:sldMkLst>
      </pc:sldChg>
      <pc:sldChg chg="modSp mod">
        <pc:chgData name="Theresa Wojtalewicz" userId="29859a07-714b-49a2-87d2-cdbd6d22fa2e" providerId="ADAL" clId="{F92F5398-5164-4A13-9353-D6BD376FC6BD}" dt="2024-03-11T23:31:35.809" v="495" actId="1076"/>
        <pc:sldMkLst>
          <pc:docMk/>
          <pc:sldMk cId="699796334" sldId="295"/>
        </pc:sldMkLst>
        <pc:picChg chg="mod">
          <ac:chgData name="Theresa Wojtalewicz" userId="29859a07-714b-49a2-87d2-cdbd6d22fa2e" providerId="ADAL" clId="{F92F5398-5164-4A13-9353-D6BD376FC6BD}" dt="2024-03-11T23:31:35.809" v="495" actId="1076"/>
          <ac:picMkLst>
            <pc:docMk/>
            <pc:sldMk cId="699796334" sldId="295"/>
            <ac:picMk id="8" creationId="{EFE78D96-0B97-DBC3-468F-00CBA372A5CC}"/>
          </ac:picMkLst>
        </pc:picChg>
      </pc:sldChg>
      <pc:sldChg chg="del">
        <pc:chgData name="Theresa Wojtalewicz" userId="29859a07-714b-49a2-87d2-cdbd6d22fa2e" providerId="ADAL" clId="{F92F5398-5164-4A13-9353-D6BD376FC6BD}" dt="2024-03-11T23:23:44.098" v="83" actId="2696"/>
        <pc:sldMkLst>
          <pc:docMk/>
          <pc:sldMk cId="1279334268" sldId="296"/>
        </pc:sldMkLst>
      </pc:sldChg>
      <pc:sldChg chg="delSp add setBg delDesignElem">
        <pc:chgData name="Theresa Wojtalewicz" userId="29859a07-714b-49a2-87d2-cdbd6d22fa2e" providerId="ADAL" clId="{F92F5398-5164-4A13-9353-D6BD376FC6BD}" dt="2024-03-11T23:23:53.463" v="85"/>
        <pc:sldMkLst>
          <pc:docMk/>
          <pc:sldMk cId="1807093050" sldId="296"/>
        </pc:sldMkLst>
        <pc:spChg chg="del">
          <ac:chgData name="Theresa Wojtalewicz" userId="29859a07-714b-49a2-87d2-cdbd6d22fa2e" providerId="ADAL" clId="{F92F5398-5164-4A13-9353-D6BD376FC6BD}" dt="2024-03-11T23:23:53.463" v="85"/>
          <ac:spMkLst>
            <pc:docMk/>
            <pc:sldMk cId="1807093050" sldId="296"/>
            <ac:spMk id="25" creationId="{9527FCEA-6143-4C5E-8C45-8AC9237ADE89}"/>
          </ac:spMkLst>
        </pc:spChg>
        <pc:spChg chg="del">
          <ac:chgData name="Theresa Wojtalewicz" userId="29859a07-714b-49a2-87d2-cdbd6d22fa2e" providerId="ADAL" clId="{F92F5398-5164-4A13-9353-D6BD376FC6BD}" dt="2024-03-11T23:23:53.463" v="85"/>
          <ac:spMkLst>
            <pc:docMk/>
            <pc:sldMk cId="1807093050" sldId="296"/>
            <ac:spMk id="26" creationId="{1A9F23AD-7A55-49F3-A3EC-743F47F36B0E}"/>
          </ac:spMkLst>
        </pc:spChg>
        <pc:spChg chg="del">
          <ac:chgData name="Theresa Wojtalewicz" userId="29859a07-714b-49a2-87d2-cdbd6d22fa2e" providerId="ADAL" clId="{F92F5398-5164-4A13-9353-D6BD376FC6BD}" dt="2024-03-11T23:23:53.463" v="85"/>
          <ac:spMkLst>
            <pc:docMk/>
            <pc:sldMk cId="1807093050" sldId="296"/>
            <ac:spMk id="27" creationId="{D7D9F91F-72C9-4DB9-ABD0-A8180D8262D5}"/>
          </ac:spMkLst>
        </pc:spChg>
        <pc:spChg chg="del">
          <ac:chgData name="Theresa Wojtalewicz" userId="29859a07-714b-49a2-87d2-cdbd6d22fa2e" providerId="ADAL" clId="{F92F5398-5164-4A13-9353-D6BD376FC6BD}" dt="2024-03-11T23:23:53.463" v="85"/>
          <ac:spMkLst>
            <pc:docMk/>
            <pc:sldMk cId="1807093050" sldId="296"/>
            <ac:spMk id="28" creationId="{BE016956-CE9F-4946-8834-A8BC3529D0F6}"/>
          </ac:spMkLst>
        </pc:spChg>
      </pc:sldChg>
      <pc:sldChg chg="addSp delSp modSp add mod setBg">
        <pc:chgData name="Theresa Wojtalewicz" userId="29859a07-714b-49a2-87d2-cdbd6d22fa2e" providerId="ADAL" clId="{F92F5398-5164-4A13-9353-D6BD376FC6BD}" dt="2024-03-11T23:28:19.391" v="387" actId="20577"/>
        <pc:sldMkLst>
          <pc:docMk/>
          <pc:sldMk cId="2592623012" sldId="302"/>
        </pc:sldMkLst>
        <pc:spChg chg="mod">
          <ac:chgData name="Theresa Wojtalewicz" userId="29859a07-714b-49a2-87d2-cdbd6d22fa2e" providerId="ADAL" clId="{F92F5398-5164-4A13-9353-D6BD376FC6BD}" dt="2024-03-11T23:28:10.540" v="380" actId="26606"/>
          <ac:spMkLst>
            <pc:docMk/>
            <pc:sldMk cId="2592623012" sldId="302"/>
            <ac:spMk id="2" creationId="{43A7FCB6-4037-63BC-2719-3AA90D6CA63B}"/>
          </ac:spMkLst>
        </pc:spChg>
        <pc:spChg chg="mod ord">
          <ac:chgData name="Theresa Wojtalewicz" userId="29859a07-714b-49a2-87d2-cdbd6d22fa2e" providerId="ADAL" clId="{F92F5398-5164-4A13-9353-D6BD376FC6BD}" dt="2024-03-11T23:28:19.391" v="387" actId="20577"/>
          <ac:spMkLst>
            <pc:docMk/>
            <pc:sldMk cId="2592623012" sldId="302"/>
            <ac:spMk id="3" creationId="{F53CCCC3-9D5A-8EBA-763F-DCB690C688A6}"/>
          </ac:spMkLst>
        </pc:spChg>
        <pc:spChg chg="add del">
          <ac:chgData name="Theresa Wojtalewicz" userId="29859a07-714b-49a2-87d2-cdbd6d22fa2e" providerId="ADAL" clId="{F92F5398-5164-4A13-9353-D6BD376FC6BD}" dt="2024-03-11T23:28:10.556" v="381" actId="26606"/>
          <ac:spMkLst>
            <pc:docMk/>
            <pc:sldMk cId="2592623012" sldId="302"/>
            <ac:spMk id="9" creationId="{66E48AFA-8884-4F68-A44F-D2C1E8609C5A}"/>
          </ac:spMkLst>
        </pc:spChg>
        <pc:spChg chg="add del">
          <ac:chgData name="Theresa Wojtalewicz" userId="29859a07-714b-49a2-87d2-cdbd6d22fa2e" providerId="ADAL" clId="{F92F5398-5164-4A13-9353-D6BD376FC6BD}" dt="2024-03-11T23:28:10.556" v="381" actId="26606"/>
          <ac:spMkLst>
            <pc:docMk/>
            <pc:sldMk cId="2592623012" sldId="302"/>
            <ac:spMk id="11" creationId="{969D19A6-08CB-498C-93EC-3FFB021FC68A}"/>
          </ac:spMkLst>
        </pc:spChg>
        <pc:spChg chg="add del">
          <ac:chgData name="Theresa Wojtalewicz" userId="29859a07-714b-49a2-87d2-cdbd6d22fa2e" providerId="ADAL" clId="{F92F5398-5164-4A13-9353-D6BD376FC6BD}" dt="2024-03-11T23:28:10.540" v="380" actId="26606"/>
          <ac:spMkLst>
            <pc:docMk/>
            <pc:sldMk cId="2592623012" sldId="302"/>
            <ac:spMk id="13" creationId="{2596F992-698C-48C0-9D89-70DA4CE927EF}"/>
          </ac:spMkLst>
        </pc:spChg>
        <pc:spChg chg="add del">
          <ac:chgData name="Theresa Wojtalewicz" userId="29859a07-714b-49a2-87d2-cdbd6d22fa2e" providerId="ADAL" clId="{F92F5398-5164-4A13-9353-D6BD376FC6BD}" dt="2024-03-11T23:28:10.540" v="380" actId="26606"/>
          <ac:spMkLst>
            <pc:docMk/>
            <pc:sldMk cId="2592623012" sldId="302"/>
            <ac:spMk id="14" creationId="{E7BFF8DC-0AE7-4AD2-9B28-2E5F26D62C30}"/>
          </ac:spMkLst>
        </pc:spChg>
        <pc:spChg chg="add del">
          <ac:chgData name="Theresa Wojtalewicz" userId="29859a07-714b-49a2-87d2-cdbd6d22fa2e" providerId="ADAL" clId="{F92F5398-5164-4A13-9353-D6BD376FC6BD}" dt="2024-03-11T23:28:10.540" v="380" actId="26606"/>
          <ac:spMkLst>
            <pc:docMk/>
            <pc:sldMk cId="2592623012" sldId="302"/>
            <ac:spMk id="15" creationId="{7E0162AD-C6E5-4BF8-A453-76ADB36877D3}"/>
          </ac:spMkLst>
        </pc:spChg>
        <pc:spChg chg="add del">
          <ac:chgData name="Theresa Wojtalewicz" userId="29859a07-714b-49a2-87d2-cdbd6d22fa2e" providerId="ADAL" clId="{F92F5398-5164-4A13-9353-D6BD376FC6BD}" dt="2024-03-11T23:28:07.152" v="374" actId="26606"/>
          <ac:spMkLst>
            <pc:docMk/>
            <pc:sldMk cId="2592623012" sldId="302"/>
            <ac:spMk id="16" creationId="{32AEEBC8-9D30-42EF-95F2-386C2653FBF0}"/>
          </ac:spMkLst>
        </pc:spChg>
        <pc:spChg chg="add">
          <ac:chgData name="Theresa Wojtalewicz" userId="29859a07-714b-49a2-87d2-cdbd6d22fa2e" providerId="ADAL" clId="{F92F5398-5164-4A13-9353-D6BD376FC6BD}" dt="2024-03-11T23:28:10.556" v="381" actId="26606"/>
          <ac:spMkLst>
            <pc:docMk/>
            <pc:sldMk cId="2592623012" sldId="302"/>
            <ac:spMk id="17" creationId="{66E48AFA-8884-4F68-A44F-D2C1E8609C5A}"/>
          </ac:spMkLst>
        </pc:spChg>
        <pc:spChg chg="add del">
          <ac:chgData name="Theresa Wojtalewicz" userId="29859a07-714b-49a2-87d2-cdbd6d22fa2e" providerId="ADAL" clId="{F92F5398-5164-4A13-9353-D6BD376FC6BD}" dt="2024-03-11T23:28:07.152" v="374" actId="26606"/>
          <ac:spMkLst>
            <pc:docMk/>
            <pc:sldMk cId="2592623012" sldId="302"/>
            <ac:spMk id="18" creationId="{2E92FA66-67D7-4CB4-94D3-E643A9AD4757}"/>
          </ac:spMkLst>
        </pc:spChg>
        <pc:spChg chg="add">
          <ac:chgData name="Theresa Wojtalewicz" userId="29859a07-714b-49a2-87d2-cdbd6d22fa2e" providerId="ADAL" clId="{F92F5398-5164-4A13-9353-D6BD376FC6BD}" dt="2024-03-11T23:28:10.556" v="381" actId="26606"/>
          <ac:spMkLst>
            <pc:docMk/>
            <pc:sldMk cId="2592623012" sldId="302"/>
            <ac:spMk id="19" creationId="{969D19A6-08CB-498C-93EC-3FFB021FC68A}"/>
          </ac:spMkLst>
        </pc:spChg>
        <pc:spChg chg="add del">
          <ac:chgData name="Theresa Wojtalewicz" userId="29859a07-714b-49a2-87d2-cdbd6d22fa2e" providerId="ADAL" clId="{F92F5398-5164-4A13-9353-D6BD376FC6BD}" dt="2024-03-11T23:28:07.914" v="376" actId="26606"/>
          <ac:spMkLst>
            <pc:docMk/>
            <pc:sldMk cId="2592623012" sldId="302"/>
            <ac:spMk id="20" creationId="{1A95671B-3CC6-4792-9114-B74FAEA224E6}"/>
          </ac:spMkLst>
        </pc:spChg>
        <pc:picChg chg="add mod ord">
          <ac:chgData name="Theresa Wojtalewicz" userId="29859a07-714b-49a2-87d2-cdbd6d22fa2e" providerId="ADAL" clId="{F92F5398-5164-4A13-9353-D6BD376FC6BD}" dt="2024-03-11T23:28:10.556" v="381" actId="26606"/>
          <ac:picMkLst>
            <pc:docMk/>
            <pc:sldMk cId="2592623012" sldId="302"/>
            <ac:picMk id="4" creationId="{F4E83AE0-23BB-1E32-0658-CF6865E0F079}"/>
          </ac:picMkLst>
        </pc:picChg>
      </pc:sldChg>
      <pc:sldChg chg="del">
        <pc:chgData name="Theresa Wojtalewicz" userId="29859a07-714b-49a2-87d2-cdbd6d22fa2e" providerId="ADAL" clId="{F92F5398-5164-4A13-9353-D6BD376FC6BD}" dt="2024-03-11T23:23:44.098" v="83" actId="2696"/>
        <pc:sldMkLst>
          <pc:docMk/>
          <pc:sldMk cId="3875601527" sldId="302"/>
        </pc:sldMkLst>
      </pc:sldChg>
      <pc:sldChg chg="add">
        <pc:chgData name="Theresa Wojtalewicz" userId="29859a07-714b-49a2-87d2-cdbd6d22fa2e" providerId="ADAL" clId="{F92F5398-5164-4A13-9353-D6BD376FC6BD}" dt="2024-03-11T23:23:53.463" v="85"/>
        <pc:sldMkLst>
          <pc:docMk/>
          <pc:sldMk cId="45573318" sldId="305"/>
        </pc:sldMkLst>
      </pc:sldChg>
      <pc:sldChg chg="del modNotesTx">
        <pc:chgData name="Theresa Wojtalewicz" userId="29859a07-714b-49a2-87d2-cdbd6d22fa2e" providerId="ADAL" clId="{F92F5398-5164-4A13-9353-D6BD376FC6BD}" dt="2024-03-11T23:23:44.098" v="83" actId="2696"/>
        <pc:sldMkLst>
          <pc:docMk/>
          <pc:sldMk cId="3244100757" sldId="305"/>
        </pc:sldMkLst>
      </pc:sldChg>
      <pc:sldChg chg="add">
        <pc:chgData name="Theresa Wojtalewicz" userId="29859a07-714b-49a2-87d2-cdbd6d22fa2e" providerId="ADAL" clId="{F92F5398-5164-4A13-9353-D6BD376FC6BD}" dt="2024-03-11T23:23:53.463" v="85"/>
        <pc:sldMkLst>
          <pc:docMk/>
          <pc:sldMk cId="2201730924" sldId="306"/>
        </pc:sldMkLst>
      </pc:sldChg>
      <pc:sldChg chg="del">
        <pc:chgData name="Theresa Wojtalewicz" userId="29859a07-714b-49a2-87d2-cdbd6d22fa2e" providerId="ADAL" clId="{F92F5398-5164-4A13-9353-D6BD376FC6BD}" dt="2024-03-11T23:23:44.098" v="83" actId="2696"/>
        <pc:sldMkLst>
          <pc:docMk/>
          <pc:sldMk cId="3111713567" sldId="306"/>
        </pc:sldMkLst>
      </pc:sldChg>
      <pc:sldChg chg="delSp add del mod setBg">
        <pc:chgData name="Theresa Wojtalewicz" userId="29859a07-714b-49a2-87d2-cdbd6d22fa2e" providerId="ADAL" clId="{F92F5398-5164-4A13-9353-D6BD376FC6BD}" dt="2024-03-11T23:28:26.873" v="388" actId="2696"/>
        <pc:sldMkLst>
          <pc:docMk/>
          <pc:sldMk cId="1469314322" sldId="307"/>
        </pc:sldMkLst>
        <pc:picChg chg="del">
          <ac:chgData name="Theresa Wojtalewicz" userId="29859a07-714b-49a2-87d2-cdbd6d22fa2e" providerId="ADAL" clId="{F92F5398-5164-4A13-9353-D6BD376FC6BD}" dt="2024-03-11T23:27:31.326" v="368" actId="21"/>
          <ac:picMkLst>
            <pc:docMk/>
            <pc:sldMk cId="1469314322" sldId="307"/>
            <ac:picMk id="3" creationId="{F4E83AE0-23BB-1E32-0658-CF6865E0F079}"/>
          </ac:picMkLst>
        </pc:picChg>
      </pc:sldChg>
      <pc:sldChg chg="add del modNotesTx">
        <pc:chgData name="Theresa Wojtalewicz" userId="29859a07-714b-49a2-87d2-cdbd6d22fa2e" providerId="ADAL" clId="{F92F5398-5164-4A13-9353-D6BD376FC6BD}" dt="2024-03-11T23:23:44.098" v="83" actId="2696"/>
        <pc:sldMkLst>
          <pc:docMk/>
          <pc:sldMk cId="4190727352" sldId="307"/>
        </pc:sldMkLst>
      </pc:sldChg>
      <pc:sldChg chg="addSp delSp add del mod">
        <pc:chgData name="Theresa Wojtalewicz" userId="29859a07-714b-49a2-87d2-cdbd6d22fa2e" providerId="ADAL" clId="{F92F5398-5164-4A13-9353-D6BD376FC6BD}" dt="2024-03-11T23:21:43.862" v="8" actId="47"/>
        <pc:sldMkLst>
          <pc:docMk/>
          <pc:sldMk cId="626462030" sldId="309"/>
        </pc:sldMkLst>
        <pc:picChg chg="add del">
          <ac:chgData name="Theresa Wojtalewicz" userId="29859a07-714b-49a2-87d2-cdbd6d22fa2e" providerId="ADAL" clId="{F92F5398-5164-4A13-9353-D6BD376FC6BD}" dt="2024-03-11T23:21:15.511" v="4" actId="21"/>
          <ac:picMkLst>
            <pc:docMk/>
            <pc:sldMk cId="626462030" sldId="309"/>
            <ac:picMk id="9" creationId="{6915C7BB-EC0B-1393-9CAA-A85C3CE54A0E}"/>
          </ac:picMkLst>
        </pc:picChg>
      </pc:sldChg>
      <pc:sldChg chg="modSp add mod setBg">
        <pc:chgData name="Theresa Wojtalewicz" userId="29859a07-714b-49a2-87d2-cdbd6d22fa2e" providerId="ADAL" clId="{F92F5398-5164-4A13-9353-D6BD376FC6BD}" dt="2024-03-11T23:30:17.337" v="484" actId="20577"/>
        <pc:sldMkLst>
          <pc:docMk/>
          <pc:sldMk cId="2500754750" sldId="315"/>
        </pc:sldMkLst>
        <pc:spChg chg="mod">
          <ac:chgData name="Theresa Wojtalewicz" userId="29859a07-714b-49a2-87d2-cdbd6d22fa2e" providerId="ADAL" clId="{F92F5398-5164-4A13-9353-D6BD376FC6BD}" dt="2024-03-11T23:30:17.337" v="484" actId="20577"/>
          <ac:spMkLst>
            <pc:docMk/>
            <pc:sldMk cId="2500754750" sldId="315"/>
            <ac:spMk id="2" creationId="{9017AD85-4539-F623-B139-DD44154EAE83}"/>
          </ac:spMkLst>
        </pc:spChg>
      </pc:sldChg>
      <pc:sldChg chg="del ord">
        <pc:chgData name="Theresa Wojtalewicz" userId="29859a07-714b-49a2-87d2-cdbd6d22fa2e" providerId="ADAL" clId="{F92F5398-5164-4A13-9353-D6BD376FC6BD}" dt="2024-03-11T23:23:44.098" v="83" actId="2696"/>
        <pc:sldMkLst>
          <pc:docMk/>
          <pc:sldMk cId="3378805601" sldId="315"/>
        </pc:sldMkLst>
      </pc:sldChg>
      <pc:sldChg chg="delCm">
        <pc:chgData name="Theresa Wojtalewicz" userId="29859a07-714b-49a2-87d2-cdbd6d22fa2e" providerId="ADAL" clId="{F92F5398-5164-4A13-9353-D6BD376FC6BD}" dt="2024-03-11T23:40:34.286" v="535"/>
        <pc:sldMkLst>
          <pc:docMk/>
          <pc:sldMk cId="382341670" sldId="318"/>
        </pc:sldMkLst>
        <pc:extLst>
          <p:ext xmlns:p="http://schemas.openxmlformats.org/presentationml/2006/main" uri="{D6D511B9-2390-475A-947B-AFAB55BFBCF1}">
            <pc226:cmChg xmlns:pc226="http://schemas.microsoft.com/office/powerpoint/2022/06/main/command" chg="del">
              <pc226:chgData name="Theresa Wojtalewicz" userId="29859a07-714b-49a2-87d2-cdbd6d22fa2e" providerId="ADAL" clId="{F92F5398-5164-4A13-9353-D6BD376FC6BD}" dt="2024-03-11T23:40:34.286" v="535"/>
              <pc2:cmMkLst xmlns:pc2="http://schemas.microsoft.com/office/powerpoint/2019/9/main/command">
                <pc:docMk/>
                <pc:sldMk cId="382341670" sldId="318"/>
                <pc2:cmMk id="{39EB1F2E-4004-4D64-AE06-F76B4A16B928}"/>
              </pc2:cmMkLst>
            </pc226:cmChg>
          </p:ext>
        </pc:extLst>
      </pc:sldChg>
      <pc:sldChg chg="del">
        <pc:chgData name="Theresa Wojtalewicz" userId="29859a07-714b-49a2-87d2-cdbd6d22fa2e" providerId="ADAL" clId="{F92F5398-5164-4A13-9353-D6BD376FC6BD}" dt="2024-03-11T23:23:44.098" v="83" actId="2696"/>
        <pc:sldMkLst>
          <pc:docMk/>
          <pc:sldMk cId="2191408841" sldId="322"/>
        </pc:sldMkLst>
      </pc:sldChg>
      <pc:sldChg chg="delSp modSp add mod setBg modNotesTx">
        <pc:chgData name="Theresa Wojtalewicz" userId="29859a07-714b-49a2-87d2-cdbd6d22fa2e" providerId="ADAL" clId="{F92F5398-5164-4A13-9353-D6BD376FC6BD}" dt="2024-03-11T23:31:01.545" v="490" actId="1076"/>
        <pc:sldMkLst>
          <pc:docMk/>
          <pc:sldMk cId="3312328463" sldId="322"/>
        </pc:sldMkLst>
        <pc:spChg chg="del mod">
          <ac:chgData name="Theresa Wojtalewicz" userId="29859a07-714b-49a2-87d2-cdbd6d22fa2e" providerId="ADAL" clId="{F92F5398-5164-4A13-9353-D6BD376FC6BD}" dt="2024-03-11T23:30:59.033" v="489" actId="21"/>
          <ac:spMkLst>
            <pc:docMk/>
            <pc:sldMk cId="3312328463" sldId="322"/>
            <ac:spMk id="2" creationId="{0B767DD9-70E6-AFE2-E019-3C638BAD929A}"/>
          </ac:spMkLst>
        </pc:spChg>
        <pc:picChg chg="mod">
          <ac:chgData name="Theresa Wojtalewicz" userId="29859a07-714b-49a2-87d2-cdbd6d22fa2e" providerId="ADAL" clId="{F92F5398-5164-4A13-9353-D6BD376FC6BD}" dt="2024-03-11T23:31:01.545" v="490" actId="1076"/>
          <ac:picMkLst>
            <pc:docMk/>
            <pc:sldMk cId="3312328463" sldId="322"/>
            <ac:picMk id="9" creationId="{32E8E8F8-1D39-6BC8-9F49-8C76489B231F}"/>
          </ac:picMkLst>
        </pc:picChg>
      </pc:sldChg>
      <pc:sldChg chg="modNotesTx">
        <pc:chgData name="Theresa Wojtalewicz" userId="29859a07-714b-49a2-87d2-cdbd6d22fa2e" providerId="ADAL" clId="{F92F5398-5164-4A13-9353-D6BD376FC6BD}" dt="2024-03-11T23:27:02.772" v="367" actId="20577"/>
        <pc:sldMkLst>
          <pc:docMk/>
          <pc:sldMk cId="148666871" sldId="323"/>
        </pc:sldMkLst>
      </pc:sldChg>
      <pc:sldChg chg="del">
        <pc:chgData name="Theresa Wojtalewicz" userId="29859a07-714b-49a2-87d2-cdbd6d22fa2e" providerId="ADAL" clId="{F92F5398-5164-4A13-9353-D6BD376FC6BD}" dt="2024-03-11T23:23:44.098" v="83" actId="2696"/>
        <pc:sldMkLst>
          <pc:docMk/>
          <pc:sldMk cId="65609585" sldId="324"/>
        </pc:sldMkLst>
      </pc:sldChg>
      <pc:sldChg chg="delSp modSp add del mod setBg">
        <pc:chgData name="Theresa Wojtalewicz" userId="29859a07-714b-49a2-87d2-cdbd6d22fa2e" providerId="ADAL" clId="{F92F5398-5164-4A13-9353-D6BD376FC6BD}" dt="2024-03-11T23:34:54.513" v="509" actId="2696"/>
        <pc:sldMkLst>
          <pc:docMk/>
          <pc:sldMk cId="1704664045" sldId="324"/>
        </pc:sldMkLst>
        <pc:spChg chg="del mod">
          <ac:chgData name="Theresa Wojtalewicz" userId="29859a07-714b-49a2-87d2-cdbd6d22fa2e" providerId="ADAL" clId="{F92F5398-5164-4A13-9353-D6BD376FC6BD}" dt="2024-03-11T23:34:15.168" v="499"/>
          <ac:spMkLst>
            <pc:docMk/>
            <pc:sldMk cId="1704664045" sldId="324"/>
            <ac:spMk id="3" creationId="{C8C009BD-D43D-7B02-A24C-5D5C3C3B4537}"/>
          </ac:spMkLst>
        </pc:spChg>
      </pc:sldChg>
      <pc:sldChg chg="modSp mod">
        <pc:chgData name="Theresa Wojtalewicz" userId="29859a07-714b-49a2-87d2-cdbd6d22fa2e" providerId="ADAL" clId="{F92F5398-5164-4A13-9353-D6BD376FC6BD}" dt="2024-03-11T23:26:02.160" v="87" actId="20577"/>
        <pc:sldMkLst>
          <pc:docMk/>
          <pc:sldMk cId="1313820405" sldId="328"/>
        </pc:sldMkLst>
        <pc:spChg chg="mod">
          <ac:chgData name="Theresa Wojtalewicz" userId="29859a07-714b-49a2-87d2-cdbd6d22fa2e" providerId="ADAL" clId="{F92F5398-5164-4A13-9353-D6BD376FC6BD}" dt="2024-03-11T23:26:02.160" v="87" actId="20577"/>
          <ac:spMkLst>
            <pc:docMk/>
            <pc:sldMk cId="1313820405" sldId="328"/>
            <ac:spMk id="3" creationId="{4E28DDC7-7996-7908-E8A8-48D521A48802}"/>
          </ac:spMkLst>
        </pc:spChg>
      </pc:sldChg>
      <pc:sldChg chg="addSp delSp modSp del mod">
        <pc:chgData name="Theresa Wojtalewicz" userId="29859a07-714b-49a2-87d2-cdbd6d22fa2e" providerId="ADAL" clId="{F92F5398-5164-4A13-9353-D6BD376FC6BD}" dt="2024-03-11T23:23:44.098" v="83" actId="2696"/>
        <pc:sldMkLst>
          <pc:docMk/>
          <pc:sldMk cId="1174221648" sldId="329"/>
        </pc:sldMkLst>
        <pc:picChg chg="add del">
          <ac:chgData name="Theresa Wojtalewicz" userId="29859a07-714b-49a2-87d2-cdbd6d22fa2e" providerId="ADAL" clId="{F92F5398-5164-4A13-9353-D6BD376FC6BD}" dt="2024-03-11T23:21:13.884" v="3" actId="21"/>
          <ac:picMkLst>
            <pc:docMk/>
            <pc:sldMk cId="1174221648" sldId="329"/>
            <ac:picMk id="5" creationId="{6898A41B-8949-A4D5-6FFB-70A2D9E17F62}"/>
          </ac:picMkLst>
        </pc:picChg>
        <pc:picChg chg="add mod">
          <ac:chgData name="Theresa Wojtalewicz" userId="29859a07-714b-49a2-87d2-cdbd6d22fa2e" providerId="ADAL" clId="{F92F5398-5164-4A13-9353-D6BD376FC6BD}" dt="2024-03-11T23:21:06.144" v="1"/>
          <ac:picMkLst>
            <pc:docMk/>
            <pc:sldMk cId="1174221648" sldId="329"/>
            <ac:picMk id="9" creationId="{6915C7BB-EC0B-1393-9CAA-A85C3CE54A0E}"/>
          </ac:picMkLst>
        </pc:picChg>
      </pc:sldChg>
      <pc:sldChg chg="addSp modSp add del mod setBg">
        <pc:chgData name="Theresa Wojtalewicz" userId="29859a07-714b-49a2-87d2-cdbd6d22fa2e" providerId="ADAL" clId="{F92F5398-5164-4A13-9353-D6BD376FC6BD}" dt="2024-03-11T23:37:24.492" v="532" actId="2696"/>
        <pc:sldMkLst>
          <pc:docMk/>
          <pc:sldMk cId="3644199183" sldId="329"/>
        </pc:sldMkLst>
        <pc:spChg chg="mod">
          <ac:chgData name="Theresa Wojtalewicz" userId="29859a07-714b-49a2-87d2-cdbd6d22fa2e" providerId="ADAL" clId="{F92F5398-5164-4A13-9353-D6BD376FC6BD}" dt="2024-03-11T23:35:48.640" v="515" actId="1076"/>
          <ac:spMkLst>
            <pc:docMk/>
            <pc:sldMk cId="3644199183" sldId="329"/>
            <ac:spMk id="2" creationId="{10DC8F19-8A55-E5F6-A504-15A17EF6097D}"/>
          </ac:spMkLst>
        </pc:spChg>
        <pc:spChg chg="add mod">
          <ac:chgData name="Theresa Wojtalewicz" userId="29859a07-714b-49a2-87d2-cdbd6d22fa2e" providerId="ADAL" clId="{F92F5398-5164-4A13-9353-D6BD376FC6BD}" dt="2024-03-11T23:35:55.257" v="519" actId="571"/>
          <ac:spMkLst>
            <pc:docMk/>
            <pc:sldMk cId="3644199183" sldId="329"/>
            <ac:spMk id="3" creationId="{C7B06540-357C-F144-D0B9-942EEF3BA21F}"/>
          </ac:spMkLst>
        </pc:spChg>
      </pc:sldChg>
      <pc:sldChg chg="addSp modSp mod delCm modNotesTx">
        <pc:chgData name="Theresa Wojtalewicz" userId="29859a07-714b-49a2-87d2-cdbd6d22fa2e" providerId="ADAL" clId="{F92F5398-5164-4A13-9353-D6BD376FC6BD}" dt="2024-03-11T23:35:06.374" v="511"/>
        <pc:sldMkLst>
          <pc:docMk/>
          <pc:sldMk cId="2049988423" sldId="330"/>
        </pc:sldMkLst>
        <pc:spChg chg="add mod">
          <ac:chgData name="Theresa Wojtalewicz" userId="29859a07-714b-49a2-87d2-cdbd6d22fa2e" providerId="ADAL" clId="{F92F5398-5164-4A13-9353-D6BD376FC6BD}" dt="2024-03-11T23:35:02.737" v="510" actId="1076"/>
          <ac:spMkLst>
            <pc:docMk/>
            <pc:sldMk cId="2049988423" sldId="330"/>
            <ac:spMk id="3" creationId="{9D303B72-363A-BDD4-F22B-1FF5107CCDF9}"/>
          </ac:spMkLst>
        </pc:spChg>
        <pc:extLst>
          <p:ext xmlns:p="http://schemas.openxmlformats.org/presentationml/2006/main" uri="{D6D511B9-2390-475A-947B-AFAB55BFBCF1}">
            <pc226:cmChg xmlns:pc226="http://schemas.microsoft.com/office/powerpoint/2022/06/main/command" chg="del">
              <pc226:chgData name="Theresa Wojtalewicz" userId="29859a07-714b-49a2-87d2-cdbd6d22fa2e" providerId="ADAL" clId="{F92F5398-5164-4A13-9353-D6BD376FC6BD}" dt="2024-03-11T23:35:06.374" v="511"/>
              <pc2:cmMkLst xmlns:pc2="http://schemas.microsoft.com/office/powerpoint/2019/9/main/command">
                <pc:docMk/>
                <pc:sldMk cId="2049988423" sldId="330"/>
                <pc2:cmMk id="{39EB1F2E-4004-4D64-AE06-F76B4A16B928}"/>
              </pc2:cmMkLst>
            </pc226:cmChg>
          </p:ext>
        </pc:extLst>
      </pc:sldChg>
      <pc:sldChg chg="addSp modSp del mod chgLayout">
        <pc:chgData name="Theresa Wojtalewicz" userId="29859a07-714b-49a2-87d2-cdbd6d22fa2e" providerId="ADAL" clId="{F92F5398-5164-4A13-9353-D6BD376FC6BD}" dt="2024-03-11T23:36:26.635" v="525" actId="2696"/>
        <pc:sldMkLst>
          <pc:docMk/>
          <pc:sldMk cId="3705815612" sldId="331"/>
        </pc:sldMkLst>
        <pc:spChg chg="add mod">
          <ac:chgData name="Theresa Wojtalewicz" userId="29859a07-714b-49a2-87d2-cdbd6d22fa2e" providerId="ADAL" clId="{F92F5398-5164-4A13-9353-D6BD376FC6BD}" dt="2024-03-11T23:36:22.659" v="524"/>
          <ac:spMkLst>
            <pc:docMk/>
            <pc:sldMk cId="3705815612" sldId="331"/>
            <ac:spMk id="2" creationId="{B1196E2E-C636-B8D3-B7FB-6E4C36707F77}"/>
          </ac:spMkLst>
        </pc:spChg>
        <pc:spChg chg="add mod">
          <ac:chgData name="Theresa Wojtalewicz" userId="29859a07-714b-49a2-87d2-cdbd6d22fa2e" providerId="ADAL" clId="{F92F5398-5164-4A13-9353-D6BD376FC6BD}" dt="2024-03-11T23:36:06.342" v="520" actId="700"/>
          <ac:spMkLst>
            <pc:docMk/>
            <pc:sldMk cId="3705815612" sldId="331"/>
            <ac:spMk id="3" creationId="{E44F6588-D56B-4110-3A91-E4671F3CAE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A3A9A-296D-4E22-86C2-05C697110C12}"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69154-08FC-4429-9F74-9733C64B2F57}" type="slidenum">
              <a:rPr lang="en-US" smtClean="0"/>
              <a:t>‹#›</a:t>
            </a:fld>
            <a:endParaRPr lang="en-US"/>
          </a:p>
        </p:txBody>
      </p:sp>
    </p:spTree>
    <p:extLst>
      <p:ext uri="{BB962C8B-B14F-4D97-AF65-F5344CB8AC3E}">
        <p14:creationId xmlns:p14="http://schemas.microsoft.com/office/powerpoint/2010/main" val="326683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202124"/>
                </a:solidFill>
                <a:effectLst/>
                <a:latin typeface="Roboto" panose="02000000000000000000" pitchFamily="2" charset="0"/>
                <a:ea typeface="Aptos" panose="020B0004020202020204" pitchFamily="34" charset="0"/>
                <a:cs typeface="Times New Roman" panose="02020603050405020304" pitchFamily="18" charset="0"/>
              </a:rPr>
              <a:t>Today you are ALA, that is truer than true. </a:t>
            </a:r>
            <a:r>
              <a:rPr lang="en-US" sz="1800" kern="100" dirty="0">
                <a:solidFill>
                  <a:srgbClr val="040C28"/>
                </a:solidFill>
                <a:effectLst/>
                <a:latin typeface="Roboto" panose="02000000000000000000" pitchFamily="2" charset="0"/>
                <a:ea typeface="Aptos" panose="020B0004020202020204" pitchFamily="34" charset="0"/>
                <a:cs typeface="Times New Roman" panose="02020603050405020304" pitchFamily="18" charset="0"/>
              </a:rPr>
              <a:t>There is no one alive who is ALA-er than You.</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2</a:t>
            </a:fld>
            <a:endParaRPr lang="en-US"/>
          </a:p>
        </p:txBody>
      </p:sp>
    </p:spTree>
    <p:extLst>
      <p:ext uri="{BB962C8B-B14F-4D97-AF65-F5344CB8AC3E}">
        <p14:creationId xmlns:p14="http://schemas.microsoft.com/office/powerpoint/2010/main" val="379514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12</a:t>
            </a:fld>
            <a:endParaRPr lang="en-US"/>
          </a:p>
        </p:txBody>
      </p:sp>
    </p:spTree>
    <p:extLst>
      <p:ext uri="{BB962C8B-B14F-4D97-AF65-F5344CB8AC3E}">
        <p14:creationId xmlns:p14="http://schemas.microsoft.com/office/powerpoint/2010/main" val="116847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Oh the places a logo can go.</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Your website, a mug, the booth at your show.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Look at the past, a transformation you’ll see.</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 shows where ALA has been, where it is, where it will be!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 logo, you see, is the star of any brand.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 fact, some would say, they go hand in hand.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First a few rules, for rules are the key.</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 build a brand, to claim your identity.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 logo needs consistency, it must be the same.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That’s how others come to recognize your name.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pixels, the hex colors, the dimensions, the flair</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are the qualities that make your logo so rare.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So follow these guides and soon all will see.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That ALA’s logo, at its core, represents a community. </a:t>
            </a:r>
          </a:p>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13</a:t>
            </a:fld>
            <a:endParaRPr lang="en-US"/>
          </a:p>
        </p:txBody>
      </p:sp>
    </p:spTree>
    <p:extLst>
      <p:ext uri="{BB962C8B-B14F-4D97-AF65-F5344CB8AC3E}">
        <p14:creationId xmlns:p14="http://schemas.microsoft.com/office/powerpoint/2010/main" val="310015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Since 1971, ALA has had four iterations of its logo. Each version, while changing in color, shape, font or size, continued to represent the same community of individuals all working in the legal management profession. </a:t>
            </a:r>
          </a:p>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14</a:t>
            </a:fld>
            <a:endParaRPr lang="en-US"/>
          </a:p>
        </p:txBody>
      </p:sp>
    </p:spTree>
    <p:extLst>
      <p:ext uri="{BB962C8B-B14F-4D97-AF65-F5344CB8AC3E}">
        <p14:creationId xmlns:p14="http://schemas.microsoft.com/office/powerpoint/2010/main" val="177386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454546"/>
                </a:solidFill>
                <a:effectLst/>
                <a:latin typeface="Aptos" panose="020B0004020202020204" pitchFamily="34" charset="0"/>
                <a:ea typeface="Aptos" panose="020B0004020202020204" pitchFamily="34" charset="0"/>
                <a:cs typeface="Frutiger LT Std 45 Light"/>
              </a:rPr>
              <a:t>Think of when you see the golden arches, you know you’re at a McDonald’s. All McDonald’s throughout the world operate under the main corporate identity and logo. The menu and even the look of each restaurant may shift depending on where you are in the country or in the world. Each place has ingredients and specialties specific to their region. But what connects them is McDonald’s golden arches.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454546"/>
              </a:solidFill>
              <a:effectLst/>
              <a:latin typeface="Aptos" panose="020B0004020202020204" pitchFamily="34" charset="0"/>
              <a:ea typeface="Aptos" panose="020B0004020202020204" pitchFamily="34" charset="0"/>
              <a:cs typeface="Frutiger LT Std 4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454546"/>
                </a:solidFill>
                <a:effectLst/>
                <a:latin typeface="Aptos" panose="020B0004020202020204" pitchFamily="34" charset="0"/>
                <a:ea typeface="Aptos" panose="020B0004020202020204" pitchFamily="34" charset="0"/>
                <a:cs typeface="Frutiger LT Std 45 Light"/>
              </a:rPr>
              <a:t>It’s the same with the uppercase blue ALA. We have more than 9,700 members. We have 84 chapters that account for 5,900+ members and 3,700+ independent members. Our chapters have variations of the ALA logo, but all chapter members are members of ALA international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454546"/>
              </a:solidFill>
              <a:effectLst/>
              <a:latin typeface="Aptos" panose="020B0004020202020204" pitchFamily="34" charset="0"/>
              <a:ea typeface="Aptos" panose="020B0004020202020204" pitchFamily="34" charset="0"/>
              <a:cs typeface="Frutiger LT Std 4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454546"/>
                </a:solidFill>
                <a:effectLst/>
                <a:latin typeface="Aptos" panose="020B0004020202020204" pitchFamily="34" charset="0"/>
                <a:ea typeface="Aptos" panose="020B0004020202020204" pitchFamily="34" charset="0"/>
                <a:cs typeface="Frutiger LT Std 45 Light"/>
              </a:rPr>
              <a:t>You have all traveled from different cities. You all carry different dialects, different traditions and different characteristics unique to you. You come from different law firms, legal organizations and companies. Your experiences are what make you essential to ALA. You are all leaders. What unites all of you is the ALA name and the logo of ALA international. Each of you belongs to ALA. </a:t>
            </a:r>
            <a:r>
              <a:rPr lang="en-US" sz="1800" kern="100" dirty="0">
                <a:solidFill>
                  <a:srgbClr val="454546"/>
                </a:solidFill>
                <a:effectLst/>
                <a:latin typeface="Aptos" panose="020B0004020202020204" pitchFamily="34" charset="0"/>
                <a:ea typeface="Aptos" panose="020B0004020202020204" pitchFamily="34" charset="0"/>
                <a:cs typeface="Frutiger LT Std 45 Light"/>
              </a:rPr>
              <a:t>ALA is a leader in the business of law. We can be identified through our blue and white logo.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454546"/>
              </a:solidFill>
              <a:effectLst/>
              <a:latin typeface="Aptos" panose="020B0004020202020204" pitchFamily="34" charset="0"/>
              <a:ea typeface="Aptos" panose="020B0004020202020204" pitchFamily="34" charset="0"/>
              <a:cs typeface="Frutiger LT Std 45 Light"/>
            </a:endParaRPr>
          </a:p>
        </p:txBody>
      </p:sp>
      <p:sp>
        <p:nvSpPr>
          <p:cNvPr id="4" name="Slide Number Placeholder 3"/>
          <p:cNvSpPr>
            <a:spLocks noGrp="1"/>
          </p:cNvSpPr>
          <p:nvPr>
            <p:ph type="sldNum" sz="quarter" idx="5"/>
          </p:nvPr>
        </p:nvSpPr>
        <p:spPr/>
        <p:txBody>
          <a:bodyPr/>
          <a:lstStyle/>
          <a:p>
            <a:fld id="{C3069154-08FC-4429-9F74-9733C64B2F57}" type="slidenum">
              <a:rPr lang="en-US" smtClean="0"/>
              <a:t>15</a:t>
            </a:fld>
            <a:endParaRPr lang="en-US"/>
          </a:p>
        </p:txBody>
      </p:sp>
    </p:spTree>
    <p:extLst>
      <p:ext uri="{BB962C8B-B14F-4D97-AF65-F5344CB8AC3E}">
        <p14:creationId xmlns:p14="http://schemas.microsoft.com/office/powerpoint/2010/main" val="187823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54546"/>
                </a:solidFill>
                <a:latin typeface="Frutiger LT Std 45 Light"/>
              </a:rPr>
              <a:t>For a cohesive look among high-visibility print applications, our logo should be consistently sized from one application to the next. The logo size is determined by measuring the width of the logo. Sizes less than 1.25 inches wide for our preferred logo and 2.25 inches wide for our alternative logo should never be used. This is the smallest size recommended for clear logo reproduction. </a:t>
            </a:r>
          </a:p>
          <a:p>
            <a:endParaRPr lang="en-US" sz="1200" b="0" i="0" u="none" strike="noStrike" baseline="0" dirty="0">
              <a:solidFill>
                <a:srgbClr val="454546"/>
              </a:solidFill>
              <a:latin typeface="Frutiger LT Std 45 Light"/>
            </a:endParaRPr>
          </a:p>
          <a:p>
            <a:r>
              <a:rPr lang="en-US" sz="1200" b="0" i="0" u="none" strike="noStrike" baseline="0" dirty="0">
                <a:solidFill>
                  <a:srgbClr val="454546"/>
                </a:solidFill>
                <a:latin typeface="Frutiger LT Std 45 Light"/>
              </a:rPr>
              <a:t>More rules and guidelines can be found in the Identity Standards Guidelines. </a:t>
            </a:r>
          </a:p>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16</a:t>
            </a:fld>
            <a:endParaRPr lang="en-US"/>
          </a:p>
        </p:txBody>
      </p:sp>
    </p:spTree>
    <p:extLst>
      <p:ext uri="{BB962C8B-B14F-4D97-AF65-F5344CB8AC3E}">
        <p14:creationId xmlns:p14="http://schemas.microsoft.com/office/powerpoint/2010/main" val="4251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17</a:t>
            </a:fld>
            <a:endParaRPr lang="en-US"/>
          </a:p>
        </p:txBody>
      </p:sp>
    </p:spTree>
    <p:extLst>
      <p:ext uri="{BB962C8B-B14F-4D97-AF65-F5344CB8AC3E}">
        <p14:creationId xmlns:p14="http://schemas.microsoft.com/office/powerpoint/2010/main" val="2738409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18</a:t>
            </a:fld>
            <a:endParaRPr lang="en-US"/>
          </a:p>
        </p:txBody>
      </p:sp>
    </p:spTree>
    <p:extLst>
      <p:ext uri="{BB962C8B-B14F-4D97-AF65-F5344CB8AC3E}">
        <p14:creationId xmlns:p14="http://schemas.microsoft.com/office/powerpoint/2010/main" val="93318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ptos" panose="020B0004020202020204" pitchFamily="34" charset="0"/>
              </a:rPr>
              <a:t>The burgundy is fading as are the red and green.</a:t>
            </a:r>
            <a:br>
              <a:rPr lang="en-US" sz="1200" b="1" dirty="0">
                <a:latin typeface="Aptos" panose="020B0004020202020204" pitchFamily="34" charset="0"/>
              </a:rPr>
            </a:br>
            <a:br>
              <a:rPr lang="en-US" sz="1200" b="1" dirty="0">
                <a:latin typeface="Aptos" panose="020B0004020202020204" pitchFamily="34" charset="0"/>
              </a:rPr>
            </a:br>
            <a:r>
              <a:rPr lang="en-US" sz="1200" b="1" dirty="0">
                <a:latin typeface="Aptos" panose="020B0004020202020204" pitchFamily="34" charset="0"/>
              </a:rPr>
              <a:t>If you are up for making changes, stick to the blue in this scene.</a:t>
            </a:r>
            <a:endParaRPr lang="en-US" dirty="0"/>
          </a:p>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19</a:t>
            </a:fld>
            <a:endParaRPr lang="en-US"/>
          </a:p>
        </p:txBody>
      </p:sp>
    </p:spTree>
    <p:extLst>
      <p:ext uri="{BB962C8B-B14F-4D97-AF65-F5344CB8AC3E}">
        <p14:creationId xmlns:p14="http://schemas.microsoft.com/office/powerpoint/2010/main" val="1849461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ptos" panose="020B0004020202020204" pitchFamily="34" charset="0"/>
              </a:rPr>
              <a:t>The burgundy is fading as are the red and green.</a:t>
            </a:r>
            <a:br>
              <a:rPr lang="en-US" sz="1200" b="1" dirty="0">
                <a:latin typeface="Aptos" panose="020B0004020202020204" pitchFamily="34" charset="0"/>
              </a:rPr>
            </a:br>
            <a:br>
              <a:rPr lang="en-US" sz="1200" b="1" dirty="0">
                <a:latin typeface="Aptos" panose="020B0004020202020204" pitchFamily="34" charset="0"/>
              </a:rPr>
            </a:br>
            <a:r>
              <a:rPr lang="en-US" sz="1200" b="1" dirty="0">
                <a:latin typeface="Aptos" panose="020B0004020202020204" pitchFamily="34" charset="0"/>
              </a:rPr>
              <a:t>If you are up for making changes, stick to the blue in this scene.</a:t>
            </a:r>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20</a:t>
            </a:fld>
            <a:endParaRPr lang="en-US"/>
          </a:p>
        </p:txBody>
      </p:sp>
    </p:spTree>
    <p:extLst>
      <p:ext uri="{BB962C8B-B14F-4D97-AF65-F5344CB8AC3E}">
        <p14:creationId xmlns:p14="http://schemas.microsoft.com/office/powerpoint/2010/main" val="4183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goes for business partners and other entities. </a:t>
            </a:r>
          </a:p>
          <a:p>
            <a:endParaRPr lang="en-US" dirty="0"/>
          </a:p>
          <a:p>
            <a:r>
              <a:rPr lang="en-US" sz="1200" b="0" i="0" u="none" strike="noStrike" baseline="0" dirty="0">
                <a:solidFill>
                  <a:schemeClr val="tx1">
                    <a:lumMod val="95000"/>
                    <a:lumOff val="5000"/>
                  </a:schemeClr>
                </a:solidFill>
                <a:latin typeface="Aptos" panose="020B0004020202020204" pitchFamily="34" charset="0"/>
              </a:rPr>
              <a:t>Chapters should contact ALA headquarters at </a:t>
            </a:r>
            <a:r>
              <a:rPr lang="en-US" sz="1200" b="0" i="1" u="none" strike="noStrike" baseline="0" dirty="0">
                <a:solidFill>
                  <a:schemeClr val="tx1">
                    <a:lumMod val="95000"/>
                    <a:lumOff val="5000"/>
                  </a:schemeClr>
                </a:solidFill>
                <a:latin typeface="Aptos" panose="020B0004020202020204" pitchFamily="34" charset="0"/>
              </a:rPr>
              <a:t>chapters@alanet.org </a:t>
            </a:r>
            <a:r>
              <a:rPr lang="en-US" sz="1200" b="0" i="0" u="none" strike="noStrike" baseline="0" dirty="0">
                <a:solidFill>
                  <a:schemeClr val="tx1">
                    <a:lumMod val="95000"/>
                    <a:lumOff val="5000"/>
                  </a:schemeClr>
                </a:solidFill>
                <a:latin typeface="Aptos" panose="020B0004020202020204" pitchFamily="34" charset="0"/>
              </a:rPr>
              <a:t>to obtain permission for use of the logo and to determine if a written agreement is required.</a:t>
            </a:r>
            <a:endParaRPr lang="en-US" dirty="0"/>
          </a:p>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21</a:t>
            </a:fld>
            <a:endParaRPr lang="en-US"/>
          </a:p>
        </p:txBody>
      </p:sp>
    </p:spTree>
    <p:extLst>
      <p:ext uri="{BB962C8B-B14F-4D97-AF65-F5344CB8AC3E}">
        <p14:creationId xmlns:p14="http://schemas.microsoft.com/office/powerpoint/2010/main" val="263035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69154-08FC-4429-9F74-9733C64B2F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46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22</a:t>
            </a:fld>
            <a:endParaRPr lang="en-US"/>
          </a:p>
        </p:txBody>
      </p:sp>
    </p:spTree>
    <p:extLst>
      <p:ext uri="{BB962C8B-B14F-4D97-AF65-F5344CB8AC3E}">
        <p14:creationId xmlns:p14="http://schemas.microsoft.com/office/powerpoint/2010/main" val="287439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23</a:t>
            </a:fld>
            <a:endParaRPr lang="en-US"/>
          </a:p>
        </p:txBody>
      </p:sp>
    </p:spTree>
    <p:extLst>
      <p:ext uri="{BB962C8B-B14F-4D97-AF65-F5344CB8AC3E}">
        <p14:creationId xmlns:p14="http://schemas.microsoft.com/office/powerpoint/2010/main" val="291878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ALA established Identity Standard Guidelines that can answer questions on the correct usage of the Association logo and colors, how ALA’s name should appear on general correspondence and related identity issues. https://bit.ly/3ViLMgO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From CLMs to MBAs, SHRM-CPs, CPAs, JDs, and more … your credentials define where you’ve been, what you’ve done and what’s at your core. Your name is everything, and so is ours. It’s our lifeblood, what drives us, what empowers. We have rules for when to use ALA and how, so mind these rules in a month, a week, a day and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from our style guide to which we stay true. Here are some rules that I will share with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454546"/>
              </a:solidFill>
              <a:effectLst/>
              <a:latin typeface="Aptos" panose="020B0004020202020204" pitchFamily="34" charset="0"/>
              <a:ea typeface="Aptos" panose="020B0004020202020204" pitchFamily="34" charset="0"/>
              <a:cs typeface="Frutiger LT Std 45 Light"/>
            </a:endParaRPr>
          </a:p>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4</a:t>
            </a:fld>
            <a:endParaRPr lang="en-US"/>
          </a:p>
        </p:txBody>
      </p:sp>
    </p:spTree>
    <p:extLst>
      <p:ext uri="{BB962C8B-B14F-4D97-AF65-F5344CB8AC3E}">
        <p14:creationId xmlns:p14="http://schemas.microsoft.com/office/powerpoint/2010/main" val="174940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69154-08FC-4429-9F74-9733C64B2F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3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7</a:t>
            </a:fld>
            <a:endParaRPr lang="en-US"/>
          </a:p>
        </p:txBody>
      </p:sp>
    </p:spTree>
    <p:extLst>
      <p:ext uri="{BB962C8B-B14F-4D97-AF65-F5344CB8AC3E}">
        <p14:creationId xmlns:p14="http://schemas.microsoft.com/office/powerpoint/2010/main" val="339291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8</a:t>
            </a:fld>
            <a:endParaRPr lang="en-US"/>
          </a:p>
        </p:txBody>
      </p:sp>
    </p:spTree>
    <p:extLst>
      <p:ext uri="{BB962C8B-B14F-4D97-AF65-F5344CB8AC3E}">
        <p14:creationId xmlns:p14="http://schemas.microsoft.com/office/powerpoint/2010/main" val="369846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D5156"/>
                </a:solidFill>
                <a:effectLst/>
                <a:latin typeface="Google Sans"/>
              </a:rPr>
              <a:t>An effective licensing agreement is the most effective solution for protecting your intellectual property. A licensing agreement allows owners of intellectual property to authorize third parties to use, alter, or resell the property for a mutually agreed-upon price, without transferring ownership to the third party.</a:t>
            </a:r>
          </a:p>
          <a:p>
            <a:pPr algn="l"/>
            <a:endParaRPr lang="en-US" b="0" i="0" dirty="0">
              <a:solidFill>
                <a:srgbClr val="4D5156"/>
              </a:solidFill>
              <a:effectLst/>
              <a:latin typeface="Google Sans"/>
            </a:endParaRPr>
          </a:p>
          <a:p>
            <a:pPr algn="l"/>
            <a:endParaRPr lang="en-US" b="0" i="0" dirty="0">
              <a:solidFill>
                <a:srgbClr val="202124"/>
              </a:solidFill>
              <a:effectLst/>
              <a:latin typeface="Roboto" panose="02000000000000000000" pitchFamily="2" charset="0"/>
            </a:endParaRPr>
          </a:p>
          <a:p>
            <a:br>
              <a:rPr lang="en-US" b="0" i="0" dirty="0">
                <a:solidFill>
                  <a:srgbClr val="202124"/>
                </a:solidFill>
                <a:effectLst/>
                <a:latin typeface="Roboto" panose="02000000000000000000" pitchFamily="2" charset="0"/>
              </a:rPr>
            </a:br>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9</a:t>
            </a:fld>
            <a:endParaRPr lang="en-US"/>
          </a:p>
        </p:txBody>
      </p:sp>
    </p:spTree>
    <p:extLst>
      <p:ext uri="{BB962C8B-B14F-4D97-AF65-F5344CB8AC3E}">
        <p14:creationId xmlns:p14="http://schemas.microsoft.com/office/powerpoint/2010/main" val="99772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10</a:t>
            </a:fld>
            <a:endParaRPr lang="en-US"/>
          </a:p>
        </p:txBody>
      </p:sp>
    </p:spTree>
    <p:extLst>
      <p:ext uri="{BB962C8B-B14F-4D97-AF65-F5344CB8AC3E}">
        <p14:creationId xmlns:p14="http://schemas.microsoft.com/office/powerpoint/2010/main" val="298037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54546"/>
                </a:solidFill>
                <a:latin typeface="Frutiger LT Std 45 Light"/>
              </a:rPr>
              <a:t>CLM is a registered certification mark. The guidelines for using the letters “CLM” are similar to the guidelines we use when we refer to our Association. On first reference, we spell out the entire name, followed by the initials in parentheses: Certified Legal Manager (CLM)®. From then on, it can read CLM.</a:t>
            </a:r>
          </a:p>
          <a:p>
            <a:endParaRPr lang="en-US" sz="1200" b="0" i="0" u="none" strike="noStrike" baseline="0" dirty="0">
              <a:solidFill>
                <a:srgbClr val="454546"/>
              </a:solidFill>
              <a:latin typeface="Frutiger LT Std 45 Light"/>
            </a:endParaRPr>
          </a:p>
          <a:p>
            <a:r>
              <a:rPr lang="en-US" sz="1200" b="0" i="0" u="none" strike="noStrike" baseline="0" dirty="0">
                <a:solidFill>
                  <a:srgbClr val="454546"/>
                </a:solidFill>
                <a:latin typeface="Frutiger LT Std 45 Light"/>
              </a:rPr>
              <a:t>This holds true for the Certification Program as well; however, please be sure to use the registration mark, too. The first time the letters CLM are used, in combination with the words “Certified Legal Manager” or otherwise, they must be followed by the superscript ®. You do not need to use the registration mark after the first reference.</a:t>
            </a:r>
          </a:p>
          <a:p>
            <a:r>
              <a:rPr lang="en-US" sz="1200" b="0" i="0" u="none" strike="noStrike" baseline="0" dirty="0">
                <a:solidFill>
                  <a:srgbClr val="454546"/>
                </a:solidFill>
                <a:latin typeface="Frutiger LT Std 45 Light"/>
              </a:rPr>
              <a:t>You DO NOT need to use the registered mark when using the letters CLM in conjunction with a person’s name to designate their status.</a:t>
            </a:r>
          </a:p>
          <a:p>
            <a:endParaRPr lang="en-US" sz="1200" b="0" i="0" u="none" strike="noStrike" baseline="0" dirty="0">
              <a:solidFill>
                <a:srgbClr val="454546"/>
              </a:solidFill>
              <a:latin typeface="Frutiger LT Std 45 Light"/>
            </a:endParaRPr>
          </a:p>
          <a:p>
            <a:endParaRPr lang="en-US" dirty="0"/>
          </a:p>
        </p:txBody>
      </p:sp>
      <p:sp>
        <p:nvSpPr>
          <p:cNvPr id="4" name="Slide Number Placeholder 3"/>
          <p:cNvSpPr>
            <a:spLocks noGrp="1"/>
          </p:cNvSpPr>
          <p:nvPr>
            <p:ph type="sldNum" sz="quarter" idx="5"/>
          </p:nvPr>
        </p:nvSpPr>
        <p:spPr/>
        <p:txBody>
          <a:bodyPr/>
          <a:lstStyle/>
          <a:p>
            <a:fld id="{C3069154-08FC-4429-9F74-9733C64B2F57}" type="slidenum">
              <a:rPr lang="en-US" smtClean="0"/>
              <a:t>11</a:t>
            </a:fld>
            <a:endParaRPr lang="en-US"/>
          </a:p>
        </p:txBody>
      </p:sp>
    </p:spTree>
    <p:extLst>
      <p:ext uri="{BB962C8B-B14F-4D97-AF65-F5344CB8AC3E}">
        <p14:creationId xmlns:p14="http://schemas.microsoft.com/office/powerpoint/2010/main" val="172470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FD44BE-B022-4983-810D-0D6F18796F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89930"/>
            <a:ext cx="12192000" cy="6164376"/>
          </a:xfrm>
          <a:prstGeom prst="rect">
            <a:avLst/>
          </a:prstGeom>
        </p:spPr>
      </p:pic>
      <p:sp>
        <p:nvSpPr>
          <p:cNvPr id="2" name="Title 1">
            <a:extLst>
              <a:ext uri="{FF2B5EF4-FFF2-40B4-BE49-F238E27FC236}">
                <a16:creationId xmlns:a16="http://schemas.microsoft.com/office/drawing/2014/main" id="{4734638B-19ED-44AE-9D9B-8103A33227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5F5A7-5A42-4EAD-BB31-C9DFD8D6CF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198881"/>
      </p:ext>
    </p:extLst>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71378-0548-40D7-B045-EBA5CCC63E97}"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3940611554"/>
      </p:ext>
    </p:extLst>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B71378-0548-40D7-B045-EBA5CCC63E9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3777962277"/>
      </p:ext>
    </p:extLst>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B71378-0548-40D7-B045-EBA5CCC63E9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3267260098"/>
      </p:ext>
    </p:extLst>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71378-0548-40D7-B045-EBA5CCC63E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2963346056"/>
      </p:ext>
    </p:extLst>
  </p:cSld>
  <p:clrMapOvr>
    <a:masterClrMapping/>
  </p:clrMapOvr>
  <p:transition spd="slow"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71378-0548-40D7-B045-EBA5CCC63E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94318725"/>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4AEA-5733-4226-B9C4-ED412DDFC1D3}"/>
              </a:ext>
            </a:extLst>
          </p:cNvPr>
          <p:cNvSpPr>
            <a:spLocks noGrp="1"/>
          </p:cNvSpPr>
          <p:nvPr>
            <p:ph type="ctrTitle"/>
          </p:nvPr>
        </p:nvSpPr>
        <p:spPr>
          <a:xfrm>
            <a:off x="1524000" y="1122363"/>
            <a:ext cx="9144000" cy="2387600"/>
          </a:xfrm>
        </p:spPr>
        <p:txBody>
          <a:bodyPr anchor="b"/>
          <a:lstStyle>
            <a:lvl1pPr algn="ctr">
              <a:defRPr sz="6000"/>
            </a:lvl1pPr>
          </a:lstStyle>
          <a:p>
            <a:endParaRPr lang="en-US"/>
          </a:p>
        </p:txBody>
      </p:sp>
      <p:sp>
        <p:nvSpPr>
          <p:cNvPr id="3" name="Subtitle 2">
            <a:extLst>
              <a:ext uri="{FF2B5EF4-FFF2-40B4-BE49-F238E27FC236}">
                <a16:creationId xmlns:a16="http://schemas.microsoft.com/office/drawing/2014/main" id="{655E16E9-A3DB-4DF4-9B1F-D34920518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0523786"/>
      </p:ext>
    </p:extLst>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58CE-78F1-4422-B366-A647CFBEC289}"/>
              </a:ext>
            </a:extLst>
          </p:cNvPr>
          <p:cNvSpPr>
            <a:spLocks noGrp="1"/>
          </p:cNvSpPr>
          <p:nvPr>
            <p:ph type="title"/>
          </p:nvPr>
        </p:nvSpPr>
        <p:spPr>
          <a:xfrm>
            <a:off x="831850" y="1709738"/>
            <a:ext cx="10515600" cy="2852737"/>
          </a:xfrm>
        </p:spPr>
        <p:txBody>
          <a:bodyPr anchor="b"/>
          <a:lstStyle>
            <a:lvl1pPr>
              <a:defRPr sz="6000"/>
            </a:lvl1pPr>
          </a:lstStyle>
          <a:p>
            <a:endParaRPr lang="en-US"/>
          </a:p>
        </p:txBody>
      </p:sp>
      <p:sp>
        <p:nvSpPr>
          <p:cNvPr id="3" name="Text Placeholder 2">
            <a:extLst>
              <a:ext uri="{FF2B5EF4-FFF2-40B4-BE49-F238E27FC236}">
                <a16:creationId xmlns:a16="http://schemas.microsoft.com/office/drawing/2014/main" id="{57F0FEE7-C028-422A-8534-8FA24850B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6653319"/>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B71378-0548-40D7-B045-EBA5CCC63E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2464985737"/>
      </p:ext>
    </p:extLst>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71378-0548-40D7-B045-EBA5CCC63E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1951999045"/>
      </p:ext>
    </p:extLst>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71378-0548-40D7-B045-EBA5CCC63E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3458086134"/>
      </p:ext>
    </p:extLst>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B71378-0548-40D7-B045-EBA5CCC63E9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3123304873"/>
      </p:ext>
    </p:extLst>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B71378-0548-40D7-B045-EBA5CCC63E97}"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3194263659"/>
      </p:ext>
    </p:extLst>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B71378-0548-40D7-B045-EBA5CCC63E97}"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11F50-B6FD-4F1E-938A-5CB628D9B183}" type="slidenum">
              <a:rPr lang="en-US" smtClean="0"/>
              <a:t>‹#›</a:t>
            </a:fld>
            <a:endParaRPr lang="en-US"/>
          </a:p>
        </p:txBody>
      </p:sp>
    </p:spTree>
    <p:extLst>
      <p:ext uri="{BB962C8B-B14F-4D97-AF65-F5344CB8AC3E}">
        <p14:creationId xmlns:p14="http://schemas.microsoft.com/office/powerpoint/2010/main" val="614169429"/>
      </p:ext>
    </p:extLst>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36D231-8470-4AF7-B62D-1587D39203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22B4D-31A4-43B4-954A-D2BC13288A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05640-0300-4D8E-9CB7-9E184B02C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97B0-0455-425F-BF41-BDA46AA2532D}" type="datetimeFigureOut">
              <a:rPr lang="en-US" smtClean="0"/>
              <a:t>3/11/2024</a:t>
            </a:fld>
            <a:endParaRPr lang="en-US"/>
          </a:p>
        </p:txBody>
      </p:sp>
      <p:sp>
        <p:nvSpPr>
          <p:cNvPr id="5" name="Footer Placeholder 4">
            <a:extLst>
              <a:ext uri="{FF2B5EF4-FFF2-40B4-BE49-F238E27FC236}">
                <a16:creationId xmlns:a16="http://schemas.microsoft.com/office/drawing/2014/main" id="{AD46D39A-5062-42F0-A4E5-721E914B4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6C74F-25D4-4E20-900C-564D5B263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CF83C-3018-47F1-8E92-B79967E7B41C}" type="slidenum">
              <a:rPr lang="en-US" smtClean="0"/>
              <a:t>‹#›</a:t>
            </a:fld>
            <a:endParaRPr lang="en-US"/>
          </a:p>
        </p:txBody>
      </p:sp>
      <p:pic>
        <p:nvPicPr>
          <p:cNvPr id="7" name="Graphic 6">
            <a:extLst>
              <a:ext uri="{FF2B5EF4-FFF2-40B4-BE49-F238E27FC236}">
                <a16:creationId xmlns:a16="http://schemas.microsoft.com/office/drawing/2014/main" id="{1B483A54-FC36-4F2B-A93A-70FD076D02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689930"/>
            <a:ext cx="12192000" cy="6164376"/>
          </a:xfrm>
          <a:prstGeom prst="rect">
            <a:avLst/>
          </a:prstGeom>
        </p:spPr>
      </p:pic>
    </p:spTree>
    <p:extLst>
      <p:ext uri="{BB962C8B-B14F-4D97-AF65-F5344CB8AC3E}">
        <p14:creationId xmlns:p14="http://schemas.microsoft.com/office/powerpoint/2010/main" val="3561200925"/>
      </p:ext>
    </p:extLst>
  </p:cSld>
  <p:clrMap bg1="lt1" tx1="dk1" bg2="lt2" tx2="dk2" accent1="accent1" accent2="accent2" accent3="accent3" accent4="accent4" accent5="accent5" accent6="accent6" hlink="hlink" folHlink="folHlink"/>
  <p:sldLayoutIdLst>
    <p:sldLayoutId id="2147483665" r:id="rId1"/>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24D2C60-7B12-4D0A-8272-A3D10F73AB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4" y="-1"/>
            <a:ext cx="11242610" cy="6883231"/>
          </a:xfrm>
          <a:prstGeom prst="rect">
            <a:avLst/>
          </a:prstGeom>
        </p:spPr>
      </p:pic>
      <p:sp>
        <p:nvSpPr>
          <p:cNvPr id="2" name="Title Placeholder 1">
            <a:extLst>
              <a:ext uri="{FF2B5EF4-FFF2-40B4-BE49-F238E27FC236}">
                <a16:creationId xmlns:a16="http://schemas.microsoft.com/office/drawing/2014/main" id="{21BAFD56-F666-4557-9E76-4A2B35D47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7A140868-59AD-4307-B51C-85EF4C107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1"/>
            <a:endParaRPr lang="en-US"/>
          </a:p>
        </p:txBody>
      </p:sp>
    </p:spTree>
    <p:extLst>
      <p:ext uri="{BB962C8B-B14F-4D97-AF65-F5344CB8AC3E}">
        <p14:creationId xmlns:p14="http://schemas.microsoft.com/office/powerpoint/2010/main" val="1644931826"/>
      </p:ext>
    </p:extLst>
  </p:cSld>
  <p:clrMap bg1="lt1" tx1="dk1" bg2="lt2" tx2="dk2" accent1="accent1" accent2="accent2" accent3="accent3" accent4="accent4" accent5="accent5" accent6="accent6" hlink="hlink" folHlink="folHlink"/>
  <p:sldLayoutIdLst>
    <p:sldLayoutId id="2147483667" r:id="rId1"/>
    <p:sldLayoutId id="2147483668" r:id="rId2"/>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49AF8-74D6-4051-A9C8-DA582814DF6F}" type="datetimeFigureOut">
              <a:rPr lang="en-US" smtClean="0"/>
              <a:t>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9AD23-6778-414C-83C9-0456041BF4A5}" type="slidenum">
              <a:rPr lang="en-US" smtClean="0"/>
              <a:t>‹#›</a:t>
            </a:fld>
            <a:endParaRPr lang="en-US"/>
          </a:p>
        </p:txBody>
      </p:sp>
    </p:spTree>
    <p:extLst>
      <p:ext uri="{BB962C8B-B14F-4D97-AF65-F5344CB8AC3E}">
        <p14:creationId xmlns:p14="http://schemas.microsoft.com/office/powerpoint/2010/main" val="25449404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A logo for a company&#10;&#10;Description automatically generated">
            <a:extLst>
              <a:ext uri="{FF2B5EF4-FFF2-40B4-BE49-F238E27FC236}">
                <a16:creationId xmlns:a16="http://schemas.microsoft.com/office/drawing/2014/main" id="{8D5C25FA-4BC3-F2B1-1618-FA4012E45CF3}"/>
              </a:ext>
            </a:extLst>
          </p:cNvPr>
          <p:cNvPicPr>
            <a:picLocks noChangeAspect="1"/>
          </p:cNvPicPr>
          <p:nvPr/>
        </p:nvPicPr>
        <p:blipFill>
          <a:blip r:embed="rId3"/>
          <a:stretch>
            <a:fillRect/>
          </a:stretch>
        </p:blipFill>
        <p:spPr>
          <a:xfrm>
            <a:off x="3372554" y="1628130"/>
            <a:ext cx="5644445" cy="3390074"/>
          </a:xfrm>
          <a:prstGeom prst="rect">
            <a:avLst/>
          </a:prstGeom>
        </p:spPr>
      </p:pic>
    </p:spTree>
    <p:extLst>
      <p:ext uri="{BB962C8B-B14F-4D97-AF65-F5344CB8AC3E}">
        <p14:creationId xmlns:p14="http://schemas.microsoft.com/office/powerpoint/2010/main" val="647570578"/>
      </p:ext>
    </p:extLst>
  </p:cSld>
  <p:clrMapOvr>
    <a:masterClrMapping/>
  </p:clrMapOvr>
  <p:transition spd="slow" advTm="3000">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D85-4539-F623-B139-DD44154EAE83}"/>
              </a:ext>
            </a:extLst>
          </p:cNvPr>
          <p:cNvSpPr>
            <a:spLocks noGrp="1"/>
          </p:cNvSpPr>
          <p:nvPr>
            <p:ph type="ctrTitle"/>
          </p:nvPr>
        </p:nvSpPr>
        <p:spPr>
          <a:xfrm>
            <a:off x="1235788" y="2471613"/>
            <a:ext cx="9865567" cy="2950126"/>
          </a:xfrm>
        </p:spPr>
        <p:txBody>
          <a:bodyPr>
            <a:normAutofit/>
          </a:bodyPr>
          <a:lstStyle/>
          <a:p>
            <a:r>
              <a:rPr lang="en-US" sz="4000" b="1" dirty="0">
                <a:latin typeface="Aptos" panose="020B0004020202020204" pitchFamily="34" charset="0"/>
              </a:rPr>
              <a:t>Registered trademarks,</a:t>
            </a:r>
            <a:br>
              <a:rPr lang="en-US" sz="4000" b="1" dirty="0">
                <a:latin typeface="Aptos" panose="020B0004020202020204" pitchFamily="34" charset="0"/>
              </a:rPr>
            </a:br>
            <a:r>
              <a:rPr lang="en-US" sz="4000" b="1" dirty="0">
                <a:latin typeface="Aptos" panose="020B0004020202020204" pitchFamily="34" charset="0"/>
              </a:rPr>
              <a:t>I’ve seen a few. </a:t>
            </a:r>
            <a:br>
              <a:rPr lang="en-US" sz="4000" b="1" dirty="0">
                <a:latin typeface="Aptos" panose="020B0004020202020204" pitchFamily="34" charset="0"/>
              </a:rPr>
            </a:br>
            <a:br>
              <a:rPr lang="en-US" sz="4000" b="1" dirty="0">
                <a:latin typeface="Aptos" panose="020B0004020202020204" pitchFamily="34" charset="0"/>
              </a:rPr>
            </a:br>
            <a:r>
              <a:rPr lang="en-US" sz="4000" b="1" dirty="0">
                <a:latin typeface="Aptos" panose="020B0004020202020204" pitchFamily="34" charset="0"/>
              </a:rPr>
              <a:t>If you are a CLM,</a:t>
            </a:r>
            <a:br>
              <a:rPr lang="en-US" sz="4000" b="1" dirty="0">
                <a:latin typeface="Aptos" panose="020B0004020202020204" pitchFamily="34" charset="0"/>
              </a:rPr>
            </a:br>
            <a:r>
              <a:rPr lang="en-US" sz="4000" b="1" dirty="0">
                <a:latin typeface="Aptos" panose="020B0004020202020204" pitchFamily="34" charset="0"/>
              </a:rPr>
              <a:t>this one’s for you.</a:t>
            </a:r>
            <a:r>
              <a:rPr lang="en-US" sz="4000" dirty="0">
                <a:latin typeface="Aptos" panose="020B0004020202020204" pitchFamily="34" charset="0"/>
              </a:rPr>
              <a:t> </a:t>
            </a:r>
          </a:p>
        </p:txBody>
      </p:sp>
      <p:pic>
        <p:nvPicPr>
          <p:cNvPr id="4" name="Picture 3" descr="A red boat with a flag&#10;&#10;Description automatically generated">
            <a:extLst>
              <a:ext uri="{FF2B5EF4-FFF2-40B4-BE49-F238E27FC236}">
                <a16:creationId xmlns:a16="http://schemas.microsoft.com/office/drawing/2014/main" id="{DF557EA3-AD81-694A-315E-E5A8374FC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13762">
            <a:off x="243113" y="2951242"/>
            <a:ext cx="3406019" cy="3406019"/>
          </a:xfrm>
          <a:prstGeom prst="rect">
            <a:avLst/>
          </a:prstGeom>
        </p:spPr>
      </p:pic>
    </p:spTree>
    <p:extLst>
      <p:ext uri="{BB962C8B-B14F-4D97-AF65-F5344CB8AC3E}">
        <p14:creationId xmlns:p14="http://schemas.microsoft.com/office/powerpoint/2010/main" val="2739367118"/>
      </p:ext>
    </p:extLst>
  </p:cSld>
  <p:clrMapOvr>
    <a:masterClrMapping/>
  </p:clrMapOvr>
  <p:transition spd="slow" advTm="3000">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Picture 4" descr="A blue and white logo&#10;&#10;Description automatically generated">
            <a:extLst>
              <a:ext uri="{FF2B5EF4-FFF2-40B4-BE49-F238E27FC236}">
                <a16:creationId xmlns:a16="http://schemas.microsoft.com/office/drawing/2014/main" id="{4FBA4C6B-BC18-A13B-F70C-01DD1E6EF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60" y="2592572"/>
            <a:ext cx="4681728" cy="1950720"/>
          </a:xfrm>
          <a:prstGeom prst="rect">
            <a:avLst/>
          </a:prstGeom>
        </p:spPr>
      </p:pic>
      <p:sp>
        <p:nvSpPr>
          <p:cNvPr id="2" name="Title 1">
            <a:extLst>
              <a:ext uri="{FF2B5EF4-FFF2-40B4-BE49-F238E27FC236}">
                <a16:creationId xmlns:a16="http://schemas.microsoft.com/office/drawing/2014/main" id="{0B767DD9-70E6-AFE2-E019-3C638BAD929A}"/>
              </a:ext>
            </a:extLst>
          </p:cNvPr>
          <p:cNvSpPr>
            <a:spLocks noGrp="1"/>
          </p:cNvSpPr>
          <p:nvPr>
            <p:ph type="title"/>
          </p:nvPr>
        </p:nvSpPr>
        <p:spPr/>
        <p:txBody>
          <a:bodyPr>
            <a:normAutofit fontScale="90000"/>
          </a:bodyPr>
          <a:lstStyle/>
          <a:p>
            <a:pPr algn="ctr"/>
            <a:r>
              <a:rPr lang="en-US" sz="4400" b="1">
                <a:latin typeface="Aptos" panose="020B0004020202020204" pitchFamily="34" charset="0"/>
              </a:rPr>
              <a:t>Certified Legal Manager (CLM)</a:t>
            </a:r>
            <a:r>
              <a:rPr lang="en-US" sz="4400" b="1" baseline="30000">
                <a:latin typeface="Aptos" panose="020B0004020202020204" pitchFamily="34" charset="0"/>
              </a:rPr>
              <a:t>®</a:t>
            </a:r>
            <a:endParaRPr lang="en-US" dirty="0"/>
          </a:p>
        </p:txBody>
      </p:sp>
      <p:sp>
        <p:nvSpPr>
          <p:cNvPr id="3" name="Content Placeholder 2">
            <a:extLst>
              <a:ext uri="{FF2B5EF4-FFF2-40B4-BE49-F238E27FC236}">
                <a16:creationId xmlns:a16="http://schemas.microsoft.com/office/drawing/2014/main" id="{4B2756F5-5533-7A98-1A64-1FCA10EC3CF9}"/>
              </a:ext>
            </a:extLst>
          </p:cNvPr>
          <p:cNvSpPr>
            <a:spLocks noGrp="1"/>
          </p:cNvSpPr>
          <p:nvPr>
            <p:ph idx="1"/>
          </p:nvPr>
        </p:nvSpPr>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rPr>
              <a:t>Must be portrayed in a clear and consistent manner.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rPr>
              <a:t>On the first reference, spell out the entire official name of the program, followed by the letters (CLM) in parentheses, the superscripted registration mark and an asterisk: Certified Legal Manager (CLM)</a:t>
            </a:r>
            <a:r>
              <a:rPr kumimoji="0" lang="en-US" sz="3200" b="0" i="0" u="none" strike="noStrike" kern="1200" cap="none" spc="0" normalizeH="0" baseline="30000" noProof="0" dirty="0">
                <a:ln>
                  <a:noFill/>
                </a:ln>
                <a:solidFill>
                  <a:prstClr val="black">
                    <a:lumMod val="95000"/>
                    <a:lumOff val="5000"/>
                  </a:prstClr>
                </a:solidFill>
                <a:effectLst/>
                <a:uLnTx/>
                <a:uFillTx/>
                <a:latin typeface="Aptos" panose="020B0004020202020204" pitchFamily="34" charset="0"/>
                <a:ea typeface="+mn-ea"/>
                <a:cs typeface="+mn-cs"/>
              </a:rPr>
              <a:t>®</a:t>
            </a:r>
            <a:r>
              <a:rPr kumimoji="0" lang="en-US" sz="3200" b="0" i="0"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rPr>
              <a:t>In small type at the bottom of the page, you must then footnote:</a:t>
            </a:r>
            <a:r>
              <a:rPr kumimoji="0" lang="en-US" sz="3200" b="0" i="1"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rPr>
              <a:t>*CLM is a registered mark of the Association </a:t>
            </a:r>
            <a:br>
              <a:rPr kumimoji="0" lang="en-US" sz="3200" b="0" i="1"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rPr>
            </a:br>
            <a:r>
              <a:rPr kumimoji="0" lang="en-US" sz="3200" b="0" i="1"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rPr>
              <a:t>of Legal Administrators.</a:t>
            </a:r>
            <a:endParaRPr kumimoji="0" lang="en-US" sz="3200" b="0" i="0" u="none" strike="noStrike" kern="1200" cap="none" spc="0" normalizeH="0" baseline="0" noProof="0" dirty="0">
              <a:ln>
                <a:noFill/>
              </a:ln>
              <a:solidFill>
                <a:prstClr val="black">
                  <a:lumMod val="95000"/>
                  <a:lumOff val="5000"/>
                </a:prstClr>
              </a:solidFill>
              <a:effectLst/>
              <a:uLnTx/>
              <a:uFillTx/>
              <a:latin typeface="Aptos" panose="020B0004020202020204" pitchFamily="34" charset="0"/>
              <a:ea typeface="+mn-ea"/>
              <a:cs typeface="+mn-cs"/>
            </a:endParaRPr>
          </a:p>
          <a:p>
            <a:endParaRPr lang="en-US" dirty="0"/>
          </a:p>
        </p:txBody>
      </p:sp>
    </p:spTree>
    <p:extLst>
      <p:ext uri="{BB962C8B-B14F-4D97-AF65-F5344CB8AC3E}">
        <p14:creationId xmlns:p14="http://schemas.microsoft.com/office/powerpoint/2010/main" val="360806429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CF0189-AE9A-4AE5-EA04-CEE43EEDB6FE}"/>
              </a:ext>
            </a:extLst>
          </p:cNvPr>
          <p:cNvSpPr txBox="1"/>
          <p:nvPr/>
        </p:nvSpPr>
        <p:spPr>
          <a:xfrm>
            <a:off x="1978091" y="1042910"/>
            <a:ext cx="9666514" cy="5509200"/>
          </a:xfrm>
          <a:prstGeom prst="rect">
            <a:avLst/>
          </a:prstGeom>
          <a:noFill/>
        </p:spPr>
        <p:txBody>
          <a:bodyPr wrap="square">
            <a:spAutoFit/>
          </a:bodyPr>
          <a:lstStyle/>
          <a:p>
            <a:pPr marL="342900" indent="-342900">
              <a:buFont typeface="Arial" panose="020B0604020202020204" pitchFamily="34" charset="0"/>
              <a:buChar char="•"/>
            </a:pPr>
            <a:r>
              <a:rPr lang="en-US" sz="3200" i="0" u="none" strike="noStrike" baseline="0" dirty="0">
                <a:latin typeface="Aptos" panose="020B0004020202020204" pitchFamily="34" charset="0"/>
              </a:rPr>
              <a:t>You do not need to include parentheses when using the letters CLM® without the title. </a:t>
            </a:r>
            <a:br>
              <a:rPr lang="en-US" sz="3200" i="0" u="none" strike="noStrike" baseline="0" dirty="0">
                <a:latin typeface="Aptos" panose="020B0004020202020204" pitchFamily="34" charset="0"/>
              </a:rPr>
            </a:br>
            <a:endParaRPr lang="en-US" sz="3200" i="0" u="none" strike="noStrike" baseline="0" dirty="0">
              <a:latin typeface="Aptos" panose="020B0004020202020204" pitchFamily="34" charset="0"/>
            </a:endParaRPr>
          </a:p>
          <a:p>
            <a:pPr marL="342900" indent="-342900">
              <a:buFont typeface="Arial" panose="020B0604020202020204" pitchFamily="34" charset="0"/>
              <a:buChar char="•"/>
            </a:pPr>
            <a:r>
              <a:rPr lang="en-US" sz="3200" dirty="0">
                <a:latin typeface="Aptos" panose="020B0004020202020204" pitchFamily="34" charset="0"/>
              </a:rPr>
              <a:t>P</a:t>
            </a:r>
            <a:r>
              <a:rPr lang="en-US" sz="3200" i="0" u="none" strike="noStrike" baseline="0" dirty="0">
                <a:latin typeface="Aptos" panose="020B0004020202020204" pitchFamily="34" charset="0"/>
              </a:rPr>
              <a:t>lease try to use the complete title whenever it is not too cumbersome. </a:t>
            </a:r>
            <a:br>
              <a:rPr lang="en-US" sz="3200" i="0" u="none" strike="noStrike" baseline="0" dirty="0">
                <a:latin typeface="Aptos" panose="020B0004020202020204" pitchFamily="34" charset="0"/>
              </a:rPr>
            </a:br>
            <a:endParaRPr lang="en-US" sz="3200" i="0" u="none" strike="noStrike" baseline="0" dirty="0">
              <a:latin typeface="Aptos" panose="020B0004020202020204" pitchFamily="34" charset="0"/>
            </a:endParaRPr>
          </a:p>
          <a:p>
            <a:pPr marL="342900" indent="-342900">
              <a:buFont typeface="Arial" panose="020B0604020202020204" pitchFamily="34" charset="0"/>
              <a:buChar char="•"/>
            </a:pPr>
            <a:r>
              <a:rPr lang="en-US" sz="3200" i="0" u="none" strike="noStrike" baseline="0" dirty="0">
                <a:latin typeface="Aptos" panose="020B0004020202020204" pitchFamily="34" charset="0"/>
              </a:rPr>
              <a:t>The more we use the combination of the title of the program (Certified Legal Manager) along with its acronym (CLM), the more recognizable the program will become to our members, as well as to the entire legal community.</a:t>
            </a:r>
            <a:endParaRPr lang="en-US" sz="3200" dirty="0">
              <a:latin typeface="Aptos" panose="020B0004020202020204" pitchFamily="34" charset="0"/>
            </a:endParaRPr>
          </a:p>
        </p:txBody>
      </p:sp>
    </p:spTree>
    <p:extLst>
      <p:ext uri="{BB962C8B-B14F-4D97-AF65-F5344CB8AC3E}">
        <p14:creationId xmlns:p14="http://schemas.microsoft.com/office/powerpoint/2010/main" val="382341670"/>
      </p:ext>
    </p:extLst>
  </p:cSld>
  <p:clrMapOvr>
    <a:masterClrMapping/>
  </p:clrMapOvr>
  <p:transition spd="med" advTm="3000">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B6260C-A5ED-8156-BC46-5E0D736843C1}"/>
              </a:ext>
            </a:extLst>
          </p:cNvPr>
          <p:cNvSpPr txBox="1"/>
          <p:nvPr/>
        </p:nvSpPr>
        <p:spPr>
          <a:xfrm>
            <a:off x="2783073" y="3044279"/>
            <a:ext cx="6097772" cy="830997"/>
          </a:xfrm>
          <a:prstGeom prst="rect">
            <a:avLst/>
          </a:prstGeom>
          <a:noFill/>
        </p:spPr>
        <p:txBody>
          <a:bodyPr wrap="square">
            <a:spAutoFit/>
          </a:bodyPr>
          <a:lstStyle/>
          <a:p>
            <a:pPr algn="ctr"/>
            <a:r>
              <a:rPr lang="en-US" sz="4800" dirty="0">
                <a:latin typeface="Aptos" panose="020B0004020202020204" pitchFamily="34" charset="0"/>
              </a:rPr>
              <a:t> </a:t>
            </a:r>
            <a:r>
              <a:rPr kumimoji="0" lang="en-US" sz="4800" b="1" i="0" u="none" strike="noStrike" kern="1200" cap="none" spc="0" normalizeH="0" baseline="0" noProof="0" dirty="0">
                <a:ln>
                  <a:noFill/>
                </a:ln>
                <a:solidFill>
                  <a:prstClr val="black"/>
                </a:solidFill>
                <a:effectLst/>
                <a:uLnTx/>
                <a:uFillTx/>
                <a:latin typeface="Aptos" panose="020B0004020202020204" pitchFamily="34" charset="0"/>
                <a:ea typeface="+mj-ea"/>
                <a:cs typeface="+mj-cs"/>
              </a:rPr>
              <a:t>An Ode to a Logo</a:t>
            </a:r>
            <a:endParaRPr lang="en-US" sz="4800" dirty="0"/>
          </a:p>
        </p:txBody>
      </p:sp>
    </p:spTree>
    <p:extLst>
      <p:ext uri="{BB962C8B-B14F-4D97-AF65-F5344CB8AC3E}">
        <p14:creationId xmlns:p14="http://schemas.microsoft.com/office/powerpoint/2010/main" val="320891751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circle with white text&#10;&#10;Description automatically generated">
            <a:extLst>
              <a:ext uri="{FF2B5EF4-FFF2-40B4-BE49-F238E27FC236}">
                <a16:creationId xmlns:a16="http://schemas.microsoft.com/office/drawing/2014/main" id="{36862D28-12D0-6792-5F34-D8EE1722A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61" y="2055503"/>
            <a:ext cx="2860900" cy="2860900"/>
          </a:xfrm>
          <a:prstGeom prst="rect">
            <a:avLst/>
          </a:prstGeom>
        </p:spPr>
      </p:pic>
      <p:pic>
        <p:nvPicPr>
          <p:cNvPr id="5" name="Picture 4" descr="A white circle with text on it&#10;&#10;Description automatically generated">
            <a:extLst>
              <a:ext uri="{FF2B5EF4-FFF2-40B4-BE49-F238E27FC236}">
                <a16:creationId xmlns:a16="http://schemas.microsoft.com/office/drawing/2014/main" id="{AFC6F125-2FF8-44FB-9BAD-52D864E4B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058" y="1762775"/>
            <a:ext cx="3525263" cy="3525263"/>
          </a:xfrm>
          <a:prstGeom prst="rect">
            <a:avLst/>
          </a:prstGeom>
        </p:spPr>
      </p:pic>
      <p:pic>
        <p:nvPicPr>
          <p:cNvPr id="9" name="Picture 8" descr="A red circle with a letter in it&#10;&#10;Description automatically generated">
            <a:extLst>
              <a:ext uri="{FF2B5EF4-FFF2-40B4-BE49-F238E27FC236}">
                <a16:creationId xmlns:a16="http://schemas.microsoft.com/office/drawing/2014/main" id="{8B61C02E-BF28-795C-3DFA-CF4FFEB6AF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328" y="1136287"/>
            <a:ext cx="1475619" cy="1475619"/>
          </a:xfrm>
          <a:prstGeom prst="rect">
            <a:avLst/>
          </a:prstGeom>
        </p:spPr>
      </p:pic>
      <p:pic>
        <p:nvPicPr>
          <p:cNvPr id="11" name="Picture 10" descr="A black background with red text&#10;&#10;Description automatically generated">
            <a:extLst>
              <a:ext uri="{FF2B5EF4-FFF2-40B4-BE49-F238E27FC236}">
                <a16:creationId xmlns:a16="http://schemas.microsoft.com/office/drawing/2014/main" id="{EADC7C92-1DCD-1627-1479-896B2576ED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1596" y="658524"/>
            <a:ext cx="2431143" cy="2431143"/>
          </a:xfrm>
          <a:prstGeom prst="rect">
            <a:avLst/>
          </a:prstGeom>
        </p:spPr>
      </p:pic>
      <p:pic>
        <p:nvPicPr>
          <p:cNvPr id="14" name="Picture 13" descr="A logo with red and green rectangles&#10;&#10;Description automatically generated">
            <a:extLst>
              <a:ext uri="{FF2B5EF4-FFF2-40B4-BE49-F238E27FC236}">
                <a16:creationId xmlns:a16="http://schemas.microsoft.com/office/drawing/2014/main" id="{01EC1D8F-C397-5BA2-CE50-5344784E04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0328" y="3116672"/>
            <a:ext cx="3830562" cy="3830562"/>
          </a:xfrm>
          <a:prstGeom prst="rect">
            <a:avLst/>
          </a:prstGeom>
        </p:spPr>
      </p:pic>
    </p:spTree>
    <p:extLst>
      <p:ext uri="{BB962C8B-B14F-4D97-AF65-F5344CB8AC3E}">
        <p14:creationId xmlns:p14="http://schemas.microsoft.com/office/powerpoint/2010/main" val="180709305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3A7FCB6-4037-63BC-2719-3AA90D6CA63B}"/>
              </a:ext>
            </a:extLst>
          </p:cNvPr>
          <p:cNvSpPr>
            <a:spLocks noGrp="1"/>
          </p:cNvSpPr>
          <p:nvPr>
            <p:ph type="title"/>
          </p:nvPr>
        </p:nvSpPr>
        <p:spPr>
          <a:xfrm>
            <a:off x="838201" y="3998018"/>
            <a:ext cx="3981854" cy="2216513"/>
          </a:xfrm>
        </p:spPr>
        <p:txBody>
          <a:bodyPr>
            <a:normAutofit/>
          </a:bodyPr>
          <a:lstStyle/>
          <a:p>
            <a:r>
              <a:rPr lang="en-US" b="1" dirty="0">
                <a:latin typeface="Aptos" panose="020B0004020202020204" pitchFamily="34" charset="0"/>
              </a:rPr>
              <a:t>How to Use ALA’s Logo</a:t>
            </a:r>
          </a:p>
        </p:txBody>
      </p:sp>
      <p:sp>
        <p:nvSpPr>
          <p:cNvPr id="19" name="Arc 18">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 logo with blue text&#10;&#10;Description automatically generated">
            <a:extLst>
              <a:ext uri="{FF2B5EF4-FFF2-40B4-BE49-F238E27FC236}">
                <a16:creationId xmlns:a16="http://schemas.microsoft.com/office/drawing/2014/main" id="{F4E83AE0-23BB-1E32-0658-CF6865E0F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728" y="704504"/>
            <a:ext cx="8158543"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F53CCCC3-9D5A-8EBA-763F-DCB690C688A6}"/>
              </a:ext>
            </a:extLst>
          </p:cNvPr>
          <p:cNvSpPr>
            <a:spLocks noGrp="1"/>
          </p:cNvSpPr>
          <p:nvPr>
            <p:ph idx="1"/>
          </p:nvPr>
        </p:nvSpPr>
        <p:spPr>
          <a:xfrm>
            <a:off x="4970835" y="3998019"/>
            <a:ext cx="6382966" cy="2216512"/>
          </a:xfrm>
        </p:spPr>
        <p:txBody>
          <a:bodyPr>
            <a:normAutofit/>
          </a:bodyPr>
          <a:lstStyle/>
          <a:p>
            <a:r>
              <a:rPr lang="en-US" sz="1500" dirty="0"/>
              <a:t>ALA’s corporate logo represents the Association as a whole.</a:t>
            </a:r>
          </a:p>
          <a:p>
            <a:pPr marL="0" indent="0">
              <a:buNone/>
            </a:pPr>
            <a:r>
              <a:rPr lang="en-US" sz="1500" dirty="0"/>
              <a:t> </a:t>
            </a:r>
          </a:p>
          <a:p>
            <a:r>
              <a:rPr lang="en-US" sz="1500" dirty="0"/>
              <a:t>In most cases, chapters should use their logo on their collateral materials, promotional items, ads, etc.</a:t>
            </a:r>
          </a:p>
          <a:p>
            <a:pPr marL="0" indent="0">
              <a:buNone/>
            </a:pPr>
            <a:endParaRPr lang="en-US" sz="1500" dirty="0"/>
          </a:p>
          <a:p>
            <a:r>
              <a:rPr lang="en-US" sz="1500" dirty="0"/>
              <a:t>If a chapter is cosponsoring a program or event, they should use their chapter logo and not the ALA corporate logo. </a:t>
            </a:r>
          </a:p>
          <a:p>
            <a:endParaRPr lang="en-US" sz="1500" dirty="0"/>
          </a:p>
        </p:txBody>
      </p:sp>
    </p:spTree>
    <p:extLst>
      <p:ext uri="{BB962C8B-B14F-4D97-AF65-F5344CB8AC3E}">
        <p14:creationId xmlns:p14="http://schemas.microsoft.com/office/powerpoint/2010/main" val="259262301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EDA5547-17B5-3F42-1729-8E038C7AA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487" y="631222"/>
            <a:ext cx="8972550" cy="5314950"/>
          </a:xfrm>
          <a:prstGeom prst="rect">
            <a:avLst/>
          </a:prstGeom>
        </p:spPr>
      </p:pic>
    </p:spTree>
    <p:extLst>
      <p:ext uri="{BB962C8B-B14F-4D97-AF65-F5344CB8AC3E}">
        <p14:creationId xmlns:p14="http://schemas.microsoft.com/office/powerpoint/2010/main" val="45573318"/>
      </p:ext>
    </p:extLst>
  </p:cSld>
  <p:clrMapOvr>
    <a:masterClrMapping/>
  </p:clrMapOvr>
  <p:transition spd="slow" advTm="3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black background&#10;&#10;Description automatically generated">
            <a:extLst>
              <a:ext uri="{FF2B5EF4-FFF2-40B4-BE49-F238E27FC236}">
                <a16:creationId xmlns:a16="http://schemas.microsoft.com/office/drawing/2014/main" id="{ABDBF1DF-1BDF-0FCA-5AC2-0F548473D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95400"/>
            <a:ext cx="9601200" cy="4267200"/>
          </a:xfrm>
          <a:prstGeom prst="rect">
            <a:avLst/>
          </a:prstGeom>
        </p:spPr>
      </p:pic>
    </p:spTree>
    <p:extLst>
      <p:ext uri="{BB962C8B-B14F-4D97-AF65-F5344CB8AC3E}">
        <p14:creationId xmlns:p14="http://schemas.microsoft.com/office/powerpoint/2010/main" val="2201730924"/>
      </p:ext>
    </p:extLst>
  </p:cSld>
  <p:clrMapOvr>
    <a:masterClrMapping/>
  </p:clrMapOvr>
  <p:transition spd="slow"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D85-4539-F623-B139-DD44154EAE83}"/>
              </a:ext>
            </a:extLst>
          </p:cNvPr>
          <p:cNvSpPr>
            <a:spLocks noGrp="1"/>
          </p:cNvSpPr>
          <p:nvPr>
            <p:ph type="ctrTitle"/>
          </p:nvPr>
        </p:nvSpPr>
        <p:spPr>
          <a:xfrm>
            <a:off x="1067836" y="478874"/>
            <a:ext cx="10201470" cy="2950126"/>
          </a:xfrm>
        </p:spPr>
        <p:txBody>
          <a:bodyPr>
            <a:normAutofit/>
          </a:bodyPr>
          <a:lstStyle/>
          <a:p>
            <a:r>
              <a:rPr lang="en-US" sz="4000" b="1" dirty="0">
                <a:latin typeface="Aptos" panose="020B0004020202020204" pitchFamily="34" charset="0"/>
              </a:rPr>
              <a:t>The logo has taken on several different colors and shapes.</a:t>
            </a:r>
            <a:endParaRPr lang="en-US" sz="4000" dirty="0">
              <a:latin typeface="Aptos" panose="020B0004020202020204" pitchFamily="34" charset="0"/>
            </a:endParaRPr>
          </a:p>
        </p:txBody>
      </p:sp>
      <p:pic>
        <p:nvPicPr>
          <p:cNvPr id="6" name="Picture 5" descr="A red and green bows&#10;&#10;Description automatically generated">
            <a:extLst>
              <a:ext uri="{FF2B5EF4-FFF2-40B4-BE49-F238E27FC236}">
                <a16:creationId xmlns:a16="http://schemas.microsoft.com/office/drawing/2014/main" id="{E22A3485-3C72-DEE4-1E16-B04BB24B1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256" y="3829783"/>
            <a:ext cx="9995402" cy="2549343"/>
          </a:xfrm>
          <a:prstGeom prst="rect">
            <a:avLst/>
          </a:prstGeom>
        </p:spPr>
      </p:pic>
    </p:spTree>
    <p:extLst>
      <p:ext uri="{BB962C8B-B14F-4D97-AF65-F5344CB8AC3E}">
        <p14:creationId xmlns:p14="http://schemas.microsoft.com/office/powerpoint/2010/main" val="2500754750"/>
      </p:ext>
    </p:extLst>
  </p:cSld>
  <p:clrMapOvr>
    <a:masterClrMapping/>
  </p:clrMapOvr>
  <p:transition spd="slow" advTm="3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blue logo&#10;&#10;Description automatically generated">
            <a:extLst>
              <a:ext uri="{FF2B5EF4-FFF2-40B4-BE49-F238E27FC236}">
                <a16:creationId xmlns:a16="http://schemas.microsoft.com/office/drawing/2014/main" id="{237AD60C-5826-A991-2158-B5C4D9CFD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628" y="570894"/>
            <a:ext cx="5011058" cy="5011058"/>
          </a:xfrm>
          <a:prstGeom prst="rect">
            <a:avLst/>
          </a:prstGeom>
        </p:spPr>
      </p:pic>
    </p:spTree>
    <p:extLst>
      <p:ext uri="{BB962C8B-B14F-4D97-AF65-F5344CB8AC3E}">
        <p14:creationId xmlns:p14="http://schemas.microsoft.com/office/powerpoint/2010/main" val="1840670887"/>
      </p:ext>
    </p:extLst>
  </p:cSld>
  <p:clrMapOvr>
    <a:masterClrMapping/>
  </p:clrMapOvr>
  <p:transition spd="med" advTm="3000">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D85-4539-F623-B139-DD44154EAE83}"/>
              </a:ext>
            </a:extLst>
          </p:cNvPr>
          <p:cNvSpPr>
            <a:spLocks noGrp="1"/>
          </p:cNvSpPr>
          <p:nvPr>
            <p:ph type="ctrTitle"/>
          </p:nvPr>
        </p:nvSpPr>
        <p:spPr/>
        <p:txBody>
          <a:bodyPr/>
          <a:lstStyle/>
          <a:p>
            <a:r>
              <a:rPr lang="en-US" b="1" dirty="0">
                <a:latin typeface="Aptos" panose="020B0004020202020204" pitchFamily="34" charset="0"/>
              </a:rPr>
              <a:t>Protecting ALA’s Identity</a:t>
            </a:r>
          </a:p>
        </p:txBody>
      </p:sp>
      <p:pic>
        <p:nvPicPr>
          <p:cNvPr id="6" name="Picture 5" descr="A blue and white drawing of a blue creature&#10;&#10;Description automatically generated">
            <a:extLst>
              <a:ext uri="{FF2B5EF4-FFF2-40B4-BE49-F238E27FC236}">
                <a16:creationId xmlns:a16="http://schemas.microsoft.com/office/drawing/2014/main" id="{67EDE05F-DD27-2526-30EB-E2BDD79E5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1761">
            <a:off x="3866847" y="2989945"/>
            <a:ext cx="3810000" cy="3810000"/>
          </a:xfrm>
          <a:prstGeom prst="rect">
            <a:avLst/>
          </a:prstGeom>
        </p:spPr>
      </p:pic>
    </p:spTree>
    <p:extLst>
      <p:ext uri="{BB962C8B-B14F-4D97-AF65-F5344CB8AC3E}">
        <p14:creationId xmlns:p14="http://schemas.microsoft.com/office/powerpoint/2010/main" val="641056812"/>
      </p:ext>
    </p:extLst>
  </p:cSld>
  <p:clrMapOvr>
    <a:masterClrMapping/>
  </p:clrMapOvr>
  <p:transition spd="slow" advTm="3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rectangle with black text&#10;&#10;Description automatically generated">
            <a:extLst>
              <a:ext uri="{FF2B5EF4-FFF2-40B4-BE49-F238E27FC236}">
                <a16:creationId xmlns:a16="http://schemas.microsoft.com/office/drawing/2014/main" id="{32E8E8F8-1D39-6BC8-9F49-8C76489B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828" y="1282230"/>
            <a:ext cx="6260344" cy="3853770"/>
          </a:xfrm>
          <a:prstGeom prst="rect">
            <a:avLst/>
          </a:prstGeom>
        </p:spPr>
      </p:pic>
    </p:spTree>
    <p:extLst>
      <p:ext uri="{BB962C8B-B14F-4D97-AF65-F5344CB8AC3E}">
        <p14:creationId xmlns:p14="http://schemas.microsoft.com/office/powerpoint/2010/main" val="331232846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303B72-363A-BDD4-F22B-1FF5107CCDF9}"/>
              </a:ext>
            </a:extLst>
          </p:cNvPr>
          <p:cNvSpPr txBox="1"/>
          <p:nvPr/>
        </p:nvSpPr>
        <p:spPr>
          <a:xfrm>
            <a:off x="1562986" y="1955585"/>
            <a:ext cx="9537405" cy="3970318"/>
          </a:xfrm>
          <a:prstGeom prst="rect">
            <a:avLst/>
          </a:prstGeom>
          <a:noFill/>
        </p:spPr>
        <p:txBody>
          <a:bodyPr wrap="square">
            <a:spAutoFit/>
          </a:bodyPr>
          <a:lstStyle/>
          <a:p>
            <a:pPr marL="285750" indent="-285750">
              <a:buFont typeface="Arial" panose="020B0604020202020204" pitchFamily="34" charset="0"/>
              <a:buChar char="•"/>
            </a:pPr>
            <a:r>
              <a:rPr lang="en-US" sz="2800" b="0" i="0" u="none" strike="noStrike" baseline="0" dirty="0">
                <a:solidFill>
                  <a:schemeClr val="tx1">
                    <a:lumMod val="95000"/>
                    <a:lumOff val="5000"/>
                  </a:schemeClr>
                </a:solidFill>
                <a:latin typeface="Aptos" panose="020B0004020202020204" pitchFamily="34" charset="0"/>
              </a:rPr>
              <a:t>Chapters wishing to use the ALA logo on items other than letterhead or envelopes (e.g., clothing, jewelry, plaques, pen sets, coffee mugs, etc.) should contact ALA headquarters to obtain permission for use of the logo.</a:t>
            </a:r>
          </a:p>
          <a:p>
            <a:pPr marL="285750" indent="-285750">
              <a:buFont typeface="Arial" panose="020B0604020202020204" pitchFamily="34" charset="0"/>
              <a:buChar char="•"/>
            </a:pPr>
            <a:endParaRPr lang="en-US" sz="2800" b="0" i="0" u="none" strike="noStrike" baseline="0" dirty="0">
              <a:solidFill>
                <a:schemeClr val="tx1">
                  <a:lumMod val="95000"/>
                  <a:lumOff val="5000"/>
                </a:schemeClr>
              </a:solidFill>
              <a:latin typeface="Aptos" panose="020B0004020202020204" pitchFamily="34" charset="0"/>
            </a:endParaRPr>
          </a:p>
          <a:p>
            <a:pPr marL="285750" indent="-285750">
              <a:buFont typeface="Arial" panose="020B0604020202020204" pitchFamily="34" charset="0"/>
              <a:buChar char="•"/>
            </a:pPr>
            <a:r>
              <a:rPr lang="en-US" sz="2800" b="0" i="0" u="none" strike="noStrike" baseline="0" dirty="0">
                <a:solidFill>
                  <a:schemeClr val="tx1">
                    <a:lumMod val="95000"/>
                    <a:lumOff val="5000"/>
                  </a:schemeClr>
                </a:solidFill>
                <a:latin typeface="Aptos" panose="020B0004020202020204" pitchFamily="34" charset="0"/>
              </a:rPr>
              <a:t>Based on advice of ALA legal counsel, chapters wishing to use the ALA logo for chapter websites may be required to enter into a License Agreement with ALA, the owner of the logo. </a:t>
            </a:r>
            <a:endParaRPr lang="en-US" sz="2800" dirty="0">
              <a:solidFill>
                <a:schemeClr val="tx1">
                  <a:lumMod val="95000"/>
                  <a:lumOff val="5000"/>
                </a:schemeClr>
              </a:solidFill>
              <a:latin typeface="Aptos" panose="020B0004020202020204" pitchFamily="34" charset="0"/>
            </a:endParaRPr>
          </a:p>
        </p:txBody>
      </p:sp>
    </p:spTree>
    <p:extLst>
      <p:ext uri="{BB962C8B-B14F-4D97-AF65-F5344CB8AC3E}">
        <p14:creationId xmlns:p14="http://schemas.microsoft.com/office/powerpoint/2010/main" val="2049988423"/>
      </p:ext>
    </p:extLst>
  </p:cSld>
  <p:clrMapOvr>
    <a:masterClrMapping/>
  </p:clrMapOvr>
  <p:transition spd="med" advTm="3000">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0151-E9DF-A46D-6988-F9E822E6F552}"/>
              </a:ext>
            </a:extLst>
          </p:cNvPr>
          <p:cNvSpPr>
            <a:spLocks noGrp="1"/>
          </p:cNvSpPr>
          <p:nvPr>
            <p:ph type="title"/>
          </p:nvPr>
        </p:nvSpPr>
        <p:spPr>
          <a:xfrm>
            <a:off x="1979991" y="451142"/>
            <a:ext cx="7865533" cy="2852737"/>
          </a:xfrm>
        </p:spPr>
        <p:txBody>
          <a:bodyPr>
            <a:normAutofit/>
          </a:bodyPr>
          <a:lstStyle/>
          <a:p>
            <a:pPr algn="ctr"/>
            <a:r>
              <a:rPr lang="en-US" sz="4000" b="1" dirty="0">
                <a:latin typeface="Aptos" panose="020B0004020202020204" pitchFamily="34" charset="0"/>
              </a:rPr>
              <a:t>Now that I’ve taught you a thing or two, I’d like to leave you with some words, a few.</a:t>
            </a:r>
          </a:p>
        </p:txBody>
      </p:sp>
      <p:pic>
        <p:nvPicPr>
          <p:cNvPr id="8" name="Picture 7" descr="A cartoon of a book with white wings&#10;&#10;Description automatically generated">
            <a:extLst>
              <a:ext uri="{FF2B5EF4-FFF2-40B4-BE49-F238E27FC236}">
                <a16:creationId xmlns:a16="http://schemas.microsoft.com/office/drawing/2014/main" id="{EFE78D96-0B97-DBC3-468F-00CBA372A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381" y="2800350"/>
            <a:ext cx="6284686" cy="3535136"/>
          </a:xfrm>
          <a:prstGeom prst="rect">
            <a:avLst/>
          </a:prstGeom>
        </p:spPr>
      </p:pic>
    </p:spTree>
    <p:extLst>
      <p:ext uri="{BB962C8B-B14F-4D97-AF65-F5344CB8AC3E}">
        <p14:creationId xmlns:p14="http://schemas.microsoft.com/office/powerpoint/2010/main" val="69979633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1E7731-0791-51F4-3DF6-93ABC665EAF3}"/>
              </a:ext>
            </a:extLst>
          </p:cNvPr>
          <p:cNvSpPr txBox="1"/>
          <p:nvPr/>
        </p:nvSpPr>
        <p:spPr>
          <a:xfrm>
            <a:off x="874659" y="1196690"/>
            <a:ext cx="10655559"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0" cap="none" spc="0" normalizeH="0" baseline="0" noProof="0" dirty="0">
                <a:ln>
                  <a:noFill/>
                </a:ln>
                <a:solidFill>
                  <a:schemeClr val="tx1">
                    <a:lumMod val="95000"/>
                    <a:lumOff val="5000"/>
                  </a:schemeClr>
                </a:solidFill>
                <a:effectLst/>
                <a:uLnTx/>
                <a:uFillTx/>
                <a:latin typeface="Aptos" panose="020B0004020202020204" pitchFamily="34" charset="0"/>
                <a:ea typeface="Aptos" panose="020B0004020202020204" pitchFamily="34" charset="0"/>
                <a:cs typeface="Times New Roman" panose="02020603050405020304" pitchFamily="18" charset="0"/>
              </a:rPr>
              <a:t>Today you are ALA,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0" cap="none" spc="0" normalizeH="0" baseline="0" noProof="0" dirty="0">
                <a:ln>
                  <a:noFill/>
                </a:ln>
                <a:solidFill>
                  <a:schemeClr val="tx1">
                    <a:lumMod val="95000"/>
                    <a:lumOff val="5000"/>
                  </a:schemeClr>
                </a:solidFill>
                <a:effectLst/>
                <a:uLnTx/>
                <a:uFillTx/>
                <a:latin typeface="Aptos" panose="020B0004020202020204" pitchFamily="34" charset="0"/>
                <a:ea typeface="Aptos" panose="020B0004020202020204" pitchFamily="34" charset="0"/>
                <a:cs typeface="Times New Roman" panose="02020603050405020304" pitchFamily="18" charset="0"/>
              </a:rPr>
              <a:t>that is truer than true. </a:t>
            </a:r>
            <a:br>
              <a:rPr kumimoji="0" lang="en-US" sz="4000" b="1" i="0" u="none" strike="noStrike" kern="100" cap="none" spc="0" normalizeH="0" baseline="0" noProof="0" dirty="0">
                <a:ln>
                  <a:noFill/>
                </a:ln>
                <a:solidFill>
                  <a:schemeClr val="tx1">
                    <a:lumMod val="95000"/>
                    <a:lumOff val="5000"/>
                  </a:schemeClr>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US" sz="4000" b="1" i="0" u="none" strike="noStrike" kern="100" cap="none" spc="0" normalizeH="0" baseline="0" noProof="0" dirty="0">
              <a:ln>
                <a:noFill/>
              </a:ln>
              <a:solidFill>
                <a:schemeClr val="tx1">
                  <a:lumMod val="95000"/>
                  <a:lumOff val="5000"/>
                </a:schemeClr>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0" cap="none" spc="0" normalizeH="0" baseline="0" noProof="0" dirty="0">
                <a:ln>
                  <a:noFill/>
                </a:ln>
                <a:solidFill>
                  <a:schemeClr val="tx1">
                    <a:lumMod val="95000"/>
                    <a:lumOff val="5000"/>
                  </a:schemeClr>
                </a:solidFill>
                <a:effectLst/>
                <a:uLnTx/>
                <a:uFillTx/>
                <a:latin typeface="Aptos" panose="020B0004020202020204" pitchFamily="34" charset="0"/>
                <a:ea typeface="Aptos" panose="020B0004020202020204" pitchFamily="34" charset="0"/>
                <a:cs typeface="Times New Roman" panose="02020603050405020304" pitchFamily="18" charset="0"/>
              </a:rPr>
              <a:t>There is no one alive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0" cap="none" spc="0" normalizeH="0" baseline="0" noProof="0" dirty="0">
                <a:ln>
                  <a:noFill/>
                </a:ln>
                <a:solidFill>
                  <a:schemeClr val="tx1">
                    <a:lumMod val="95000"/>
                    <a:lumOff val="5000"/>
                  </a:schemeClr>
                </a:solidFill>
                <a:effectLst/>
                <a:uLnTx/>
                <a:uFillTx/>
                <a:latin typeface="Aptos" panose="020B0004020202020204" pitchFamily="34" charset="0"/>
                <a:ea typeface="Aptos" panose="020B0004020202020204" pitchFamily="34" charset="0"/>
                <a:cs typeface="Times New Roman" panose="02020603050405020304" pitchFamily="18" charset="0"/>
              </a:rPr>
              <a:t>who is ALA-er than You.</a:t>
            </a:r>
          </a:p>
        </p:txBody>
      </p:sp>
      <p:pic>
        <p:nvPicPr>
          <p:cNvPr id="3" name="Picture 2" descr="A red and white striped hat&#10;&#10;Description automatically generated">
            <a:extLst>
              <a:ext uri="{FF2B5EF4-FFF2-40B4-BE49-F238E27FC236}">
                <a16:creationId xmlns:a16="http://schemas.microsoft.com/office/drawing/2014/main" id="{64D4E343-FB47-4959-AD15-BFF1E2442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94615">
            <a:off x="784982" y="171344"/>
            <a:ext cx="2830285" cy="2830285"/>
          </a:xfrm>
          <a:prstGeom prst="rect">
            <a:avLst/>
          </a:prstGeom>
        </p:spPr>
      </p:pic>
      <p:pic>
        <p:nvPicPr>
          <p:cNvPr id="6" name="Picture 5" descr="A blue and black logo&#10;&#10;Description automatically generated">
            <a:extLst>
              <a:ext uri="{FF2B5EF4-FFF2-40B4-BE49-F238E27FC236}">
                <a16:creationId xmlns:a16="http://schemas.microsoft.com/office/drawing/2014/main" id="{F90973AB-F168-C033-1DE9-131FB5EE8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6608" y="5104188"/>
            <a:ext cx="2527919" cy="1015849"/>
          </a:xfrm>
          <a:prstGeom prst="rect">
            <a:avLst/>
          </a:prstGeom>
        </p:spPr>
      </p:pic>
    </p:spTree>
    <p:extLst>
      <p:ext uri="{BB962C8B-B14F-4D97-AF65-F5344CB8AC3E}">
        <p14:creationId xmlns:p14="http://schemas.microsoft.com/office/powerpoint/2010/main" val="298757329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13AD4B-10EA-3AD3-5BEF-5061E387D842}"/>
              </a:ext>
            </a:extLst>
          </p:cNvPr>
          <p:cNvSpPr txBox="1"/>
          <p:nvPr/>
        </p:nvSpPr>
        <p:spPr>
          <a:xfrm>
            <a:off x="83975" y="1379493"/>
            <a:ext cx="12024049" cy="3170099"/>
          </a:xfrm>
          <a:prstGeom prst="rect">
            <a:avLst/>
          </a:prstGeom>
          <a:noFill/>
        </p:spPr>
        <p:txBody>
          <a:bodyPr wrap="square">
            <a:spAutoFit/>
          </a:bodyPr>
          <a:lstStyle/>
          <a:p>
            <a:pPr marL="0" marR="0" indent="0" algn="ctr">
              <a:spcBef>
                <a:spcPts val="0"/>
              </a:spcBef>
              <a:spcAft>
                <a:spcPts val="0"/>
              </a:spcAft>
              <a:buNone/>
            </a:pPr>
            <a:r>
              <a:rPr lang="en-US" sz="4000" b="1" dirty="0">
                <a:effectLst/>
                <a:latin typeface="Aptos" panose="020B0004020202020204" pitchFamily="34" charset="0"/>
                <a:ea typeface="Aptos" panose="020B0004020202020204" pitchFamily="34" charset="0"/>
                <a:cs typeface="Aptos" panose="020B0004020202020204" pitchFamily="34" charset="0"/>
              </a:rPr>
              <a:t>You know what goes best</a:t>
            </a:r>
          </a:p>
          <a:p>
            <a:pPr marL="0" marR="0" indent="0" algn="ctr">
              <a:spcBef>
                <a:spcPts val="0"/>
              </a:spcBef>
              <a:spcAft>
                <a:spcPts val="0"/>
              </a:spcAft>
              <a:buNone/>
            </a:pPr>
            <a:r>
              <a:rPr lang="en-US" sz="4000" b="1" dirty="0">
                <a:effectLst/>
                <a:latin typeface="Aptos" panose="020B0004020202020204" pitchFamily="34" charset="0"/>
                <a:ea typeface="Aptos" panose="020B0004020202020204" pitchFamily="34" charset="0"/>
                <a:cs typeface="Aptos" panose="020B0004020202020204" pitchFamily="34" charset="0"/>
              </a:rPr>
              <a:t>with green eggs and ham?</a:t>
            </a:r>
          </a:p>
          <a:p>
            <a:pPr marL="0" marR="0" algn="ctr">
              <a:spcBef>
                <a:spcPts val="0"/>
              </a:spcBef>
              <a:spcAft>
                <a:spcPts val="0"/>
              </a:spcAft>
            </a:pPr>
            <a:endParaRPr lang="en-US" sz="4000" b="1" dirty="0">
              <a:effectLst/>
              <a:latin typeface="Aptos" panose="020B0004020202020204" pitchFamily="34" charset="0"/>
              <a:ea typeface="Aptos" panose="020B0004020202020204" pitchFamily="34" charset="0"/>
              <a:cs typeface="Aptos" panose="020B0004020202020204" pitchFamily="34" charset="0"/>
            </a:endParaRPr>
          </a:p>
          <a:p>
            <a:pPr marL="0" marR="0" indent="0" algn="ctr">
              <a:spcBef>
                <a:spcPts val="0"/>
              </a:spcBef>
              <a:spcAft>
                <a:spcPts val="0"/>
              </a:spcAft>
              <a:buNone/>
            </a:pPr>
            <a:r>
              <a:rPr lang="en-US" sz="4000" b="1" dirty="0">
                <a:effectLst/>
                <a:latin typeface="Aptos" panose="020B0004020202020204" pitchFamily="34" charset="0"/>
                <a:ea typeface="Aptos" panose="020B0004020202020204" pitchFamily="34" charset="0"/>
                <a:cs typeface="Aptos" panose="020B0004020202020204" pitchFamily="34" charset="0"/>
              </a:rPr>
              <a:t>A cohesive image and identity</a:t>
            </a:r>
          </a:p>
          <a:p>
            <a:pPr marL="0" marR="0" indent="0" algn="ctr">
              <a:spcBef>
                <a:spcPts val="0"/>
              </a:spcBef>
              <a:spcAft>
                <a:spcPts val="0"/>
              </a:spcAft>
              <a:buNone/>
            </a:pPr>
            <a:r>
              <a:rPr lang="en-US" sz="4000" b="1" dirty="0">
                <a:effectLst/>
                <a:latin typeface="Aptos" panose="020B0004020202020204" pitchFamily="34" charset="0"/>
                <a:ea typeface="Aptos" panose="020B0004020202020204" pitchFamily="34" charset="0"/>
                <a:cs typeface="Aptos" panose="020B0004020202020204" pitchFamily="34" charset="0"/>
              </a:rPr>
              <a:t>—they are the jam. </a:t>
            </a:r>
          </a:p>
        </p:txBody>
      </p:sp>
      <p:pic>
        <p:nvPicPr>
          <p:cNvPr id="6" name="Picture 5" descr="A hand holding a plate with food on it&#10;&#10;Description automatically generated">
            <a:extLst>
              <a:ext uri="{FF2B5EF4-FFF2-40B4-BE49-F238E27FC236}">
                <a16:creationId xmlns:a16="http://schemas.microsoft.com/office/drawing/2014/main" id="{B87A16F8-0CAD-8A5D-A10B-69D3CF557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3048000"/>
            <a:ext cx="3810000" cy="3810000"/>
          </a:xfrm>
          <a:prstGeom prst="rect">
            <a:avLst/>
          </a:prstGeom>
        </p:spPr>
      </p:pic>
    </p:spTree>
    <p:extLst>
      <p:ext uri="{BB962C8B-B14F-4D97-AF65-F5344CB8AC3E}">
        <p14:creationId xmlns:p14="http://schemas.microsoft.com/office/powerpoint/2010/main" val="379033277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8C50-1A31-9DA4-C0E7-1F9E6491E8E5}"/>
              </a:ext>
            </a:extLst>
          </p:cNvPr>
          <p:cNvSpPr>
            <a:spLocks noGrp="1"/>
          </p:cNvSpPr>
          <p:nvPr>
            <p:ph type="title"/>
          </p:nvPr>
        </p:nvSpPr>
        <p:spPr>
          <a:xfrm>
            <a:off x="436637" y="171601"/>
            <a:ext cx="10515600" cy="1325563"/>
          </a:xfrm>
        </p:spPr>
        <p:txBody>
          <a:bodyPr/>
          <a:lstStyle/>
          <a:p>
            <a:pPr algn="ctr"/>
            <a:r>
              <a:rPr lang="en-US" b="1" dirty="0">
                <a:latin typeface="Aptos" panose="020B0004020202020204" pitchFamily="34" charset="0"/>
              </a:rPr>
              <a:t>Simple Rules to Follow	</a:t>
            </a:r>
          </a:p>
        </p:txBody>
      </p:sp>
      <p:sp>
        <p:nvSpPr>
          <p:cNvPr id="3" name="Content Placeholder 2">
            <a:extLst>
              <a:ext uri="{FF2B5EF4-FFF2-40B4-BE49-F238E27FC236}">
                <a16:creationId xmlns:a16="http://schemas.microsoft.com/office/drawing/2014/main" id="{695F6ED8-54B5-40D8-103E-F2DA2F1985D7}"/>
              </a:ext>
            </a:extLst>
          </p:cNvPr>
          <p:cNvSpPr>
            <a:spLocks noGrp="1"/>
          </p:cNvSpPr>
          <p:nvPr>
            <p:ph idx="1"/>
          </p:nvPr>
        </p:nvSpPr>
        <p:spPr>
          <a:xfrm>
            <a:off x="615254" y="1497164"/>
            <a:ext cx="9539514" cy="4351338"/>
          </a:xfrm>
        </p:spPr>
        <p:txBody>
          <a:bodyPr>
            <a:noAutofit/>
          </a:bodyPr>
          <a:lstStyle/>
          <a:p>
            <a:r>
              <a:rPr lang="en-US" sz="3200" dirty="0">
                <a:latin typeface="Aptos" panose="020B0004020202020204" pitchFamily="34" charset="0"/>
              </a:rPr>
              <a:t>Our logo is the center of our brand.</a:t>
            </a:r>
          </a:p>
          <a:p>
            <a:endParaRPr lang="en-US" sz="3200" dirty="0">
              <a:latin typeface="Aptos" panose="020B0004020202020204" pitchFamily="34" charset="0"/>
            </a:endParaRPr>
          </a:p>
          <a:p>
            <a:r>
              <a:rPr lang="en-US" sz="3200" dirty="0">
                <a:latin typeface="Aptos" panose="020B0004020202020204" pitchFamily="34" charset="0"/>
              </a:rPr>
              <a:t>Use it correctly to reinforce its legal protection as our identity.</a:t>
            </a:r>
          </a:p>
          <a:p>
            <a:endParaRPr lang="en-US" sz="3200" dirty="0">
              <a:latin typeface="Aptos" panose="020B0004020202020204" pitchFamily="34" charset="0"/>
            </a:endParaRPr>
          </a:p>
          <a:p>
            <a:r>
              <a:rPr lang="en-US" sz="3200" dirty="0">
                <a:latin typeface="Aptos" panose="020B0004020202020204" pitchFamily="34" charset="0"/>
              </a:rPr>
              <a:t>Apply these standards and guidelines in all materials to ensure maximum consistency and visibility with every brand touchpoint.</a:t>
            </a:r>
          </a:p>
          <a:p>
            <a:pPr marL="0" indent="0">
              <a:buNone/>
            </a:pPr>
            <a:endParaRPr lang="en-US" sz="3200" dirty="0">
              <a:latin typeface="Aptos" panose="020B0004020202020204" pitchFamily="34" charset="0"/>
            </a:endParaRPr>
          </a:p>
          <a:p>
            <a:pPr marL="0" indent="0" algn="ctr">
              <a:buNone/>
            </a:pPr>
            <a:r>
              <a:rPr lang="en-US" sz="3200" i="1" dirty="0">
                <a:latin typeface="Aptos" panose="020B0004020202020204" pitchFamily="34" charset="0"/>
              </a:rPr>
              <a:t>bit.ly/3ViLMgO</a:t>
            </a:r>
          </a:p>
        </p:txBody>
      </p:sp>
      <p:pic>
        <p:nvPicPr>
          <p:cNvPr id="5" name="Picture 4" descr="A red and white striped hat&#10;&#10;Description automatically generated">
            <a:extLst>
              <a:ext uri="{FF2B5EF4-FFF2-40B4-BE49-F238E27FC236}">
                <a16:creationId xmlns:a16="http://schemas.microsoft.com/office/drawing/2014/main" id="{DCFE3EE3-9464-2016-F71A-774F10799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54559">
            <a:off x="8878567" y="202871"/>
            <a:ext cx="2355777" cy="2355777"/>
          </a:xfrm>
          <a:prstGeom prst="rect">
            <a:avLst/>
          </a:prstGeom>
        </p:spPr>
      </p:pic>
    </p:spTree>
    <p:extLst>
      <p:ext uri="{BB962C8B-B14F-4D97-AF65-F5344CB8AC3E}">
        <p14:creationId xmlns:p14="http://schemas.microsoft.com/office/powerpoint/2010/main" val="59703855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541BA6-BE9B-FFC2-897A-372A7D22C784}"/>
              </a:ext>
            </a:extLst>
          </p:cNvPr>
          <p:cNvSpPr>
            <a:spLocks noGrp="1"/>
          </p:cNvSpPr>
          <p:nvPr>
            <p:ph type="title"/>
          </p:nvPr>
        </p:nvSpPr>
        <p:spPr>
          <a:xfrm>
            <a:off x="838200" y="142551"/>
            <a:ext cx="10515600" cy="1325563"/>
          </a:xfrm>
        </p:spPr>
        <p:txBody>
          <a:bodyPr/>
          <a:lstStyle/>
          <a:p>
            <a:pPr algn="ctr"/>
            <a:r>
              <a:rPr lang="en-US" sz="4400" b="1" dirty="0">
                <a:latin typeface="Aptos" panose="020B0004020202020204" pitchFamily="34" charset="0"/>
              </a:rPr>
              <a:t>Our Name</a:t>
            </a:r>
            <a:endParaRPr lang="en-US" dirty="0"/>
          </a:p>
        </p:txBody>
      </p:sp>
      <p:sp>
        <p:nvSpPr>
          <p:cNvPr id="7" name="Content Placeholder 6">
            <a:extLst>
              <a:ext uri="{FF2B5EF4-FFF2-40B4-BE49-F238E27FC236}">
                <a16:creationId xmlns:a16="http://schemas.microsoft.com/office/drawing/2014/main" id="{1BB3D642-056E-8F43-5804-0E44785A7E07}"/>
              </a:ext>
            </a:extLst>
          </p:cNvPr>
          <p:cNvSpPr>
            <a:spLocks noGrp="1"/>
          </p:cNvSpPr>
          <p:nvPr>
            <p:ph idx="1"/>
          </p:nvPr>
        </p:nvSpPr>
        <p:spPr>
          <a:xfrm>
            <a:off x="1820420" y="1233949"/>
            <a:ext cx="9844229" cy="4390102"/>
          </a:xfrm>
        </p:spPr>
        <p:txBody>
          <a:bodyPr>
            <a:normAutofit fontScale="77500" lnSpcReduction="20000"/>
          </a:bodyPr>
          <a:lstStyle/>
          <a:p>
            <a:pPr algn="l"/>
            <a:r>
              <a:rPr lang="en-US" sz="3600" b="0" i="0" dirty="0">
                <a:solidFill>
                  <a:srgbClr val="000000"/>
                </a:solidFill>
                <a:effectLst/>
                <a:latin typeface="Aptos" panose="020B0004020202020204" pitchFamily="34" charset="0"/>
              </a:rPr>
              <a:t>The Association of Legal Administrators (or any form of the name) is a singular noun and requires a singular verb.</a:t>
            </a:r>
            <a:br>
              <a:rPr lang="en-US" sz="3600" b="0" i="0" dirty="0">
                <a:solidFill>
                  <a:srgbClr val="000000"/>
                </a:solidFill>
                <a:effectLst/>
                <a:latin typeface="Aptos" panose="020B0004020202020204" pitchFamily="34" charset="0"/>
              </a:rPr>
            </a:br>
            <a:endParaRPr lang="en-US" sz="3600" b="0" i="0" dirty="0">
              <a:solidFill>
                <a:srgbClr val="000000"/>
              </a:solidFill>
              <a:effectLst/>
              <a:latin typeface="Aptos" panose="020B0004020202020204" pitchFamily="34" charset="0"/>
            </a:endParaRPr>
          </a:p>
          <a:p>
            <a:pPr algn="l"/>
            <a:r>
              <a:rPr lang="en-US" sz="3600" dirty="0">
                <a:solidFill>
                  <a:srgbClr val="000000"/>
                </a:solidFill>
                <a:latin typeface="Aptos" panose="020B0004020202020204" pitchFamily="34" charset="0"/>
              </a:rPr>
              <a:t>O</a:t>
            </a:r>
            <a:r>
              <a:rPr lang="en-US" sz="3600" b="0" i="0" dirty="0">
                <a:solidFill>
                  <a:srgbClr val="000000"/>
                </a:solidFill>
                <a:effectLst/>
                <a:latin typeface="Aptos" panose="020B0004020202020204" pitchFamily="34" charset="0"/>
              </a:rPr>
              <a:t>n first reference, spell out the entire name: Association of Legal Administrators (ALA). Use acronym on all further references in the document.</a:t>
            </a:r>
            <a:br>
              <a:rPr lang="en-US" sz="3600" b="0" i="0" dirty="0">
                <a:solidFill>
                  <a:srgbClr val="000000"/>
                </a:solidFill>
                <a:effectLst/>
                <a:latin typeface="Aptos" panose="020B0004020202020204" pitchFamily="34" charset="0"/>
              </a:rPr>
            </a:br>
            <a:endParaRPr lang="en-US" sz="3600" b="0" i="0" dirty="0">
              <a:solidFill>
                <a:srgbClr val="000000"/>
              </a:solidFill>
              <a:effectLst/>
              <a:latin typeface="Aptos" panose="020B0004020202020204" pitchFamily="34" charset="0"/>
            </a:endParaRPr>
          </a:p>
          <a:p>
            <a:pPr algn="l"/>
            <a:r>
              <a:rPr lang="en-US" sz="3600" b="0" i="0" dirty="0">
                <a:solidFill>
                  <a:srgbClr val="000000"/>
                </a:solidFill>
                <a:effectLst/>
                <a:latin typeface="Aptos" panose="020B0004020202020204" pitchFamily="34" charset="0"/>
              </a:rPr>
              <a:t>Capitalize “The” before the Association name only if it appears at the beginning of a sentence. </a:t>
            </a:r>
            <a:br>
              <a:rPr lang="en-US" sz="3600" b="0" i="0" dirty="0">
                <a:solidFill>
                  <a:srgbClr val="000000"/>
                </a:solidFill>
                <a:effectLst/>
                <a:latin typeface="Aptos" panose="020B0004020202020204" pitchFamily="34" charset="0"/>
              </a:rPr>
            </a:br>
            <a:endParaRPr lang="en-US" sz="3600" b="0" i="0" dirty="0">
              <a:solidFill>
                <a:srgbClr val="000000"/>
              </a:solidFill>
              <a:effectLst/>
              <a:latin typeface="Aptos" panose="020B0004020202020204" pitchFamily="34" charset="0"/>
            </a:endParaRPr>
          </a:p>
          <a:p>
            <a:pPr algn="l"/>
            <a:r>
              <a:rPr lang="en-US" sz="3600" b="0" i="0" dirty="0">
                <a:solidFill>
                  <a:srgbClr val="000000"/>
                </a:solidFill>
                <a:effectLst/>
                <a:latin typeface="Aptos" panose="020B0004020202020204" pitchFamily="34" charset="0"/>
              </a:rPr>
              <a:t>If you prefer to use “the Association” on second and succeeding references to ALA, it should be capitalized.</a:t>
            </a:r>
          </a:p>
          <a:p>
            <a:endParaRPr lang="en-US" dirty="0"/>
          </a:p>
        </p:txBody>
      </p:sp>
    </p:spTree>
    <p:extLst>
      <p:ext uri="{BB962C8B-B14F-4D97-AF65-F5344CB8AC3E}">
        <p14:creationId xmlns:p14="http://schemas.microsoft.com/office/powerpoint/2010/main" val="2306128056"/>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8927B3-2C34-5B56-87D3-AD28226BD0AB}"/>
              </a:ext>
            </a:extLst>
          </p:cNvPr>
          <p:cNvSpPr>
            <a:spLocks noGrp="1"/>
          </p:cNvSpPr>
          <p:nvPr>
            <p:ph type="title"/>
          </p:nvPr>
        </p:nvSpPr>
        <p:spPr>
          <a:xfrm>
            <a:off x="838200" y="795715"/>
            <a:ext cx="10515600" cy="1325563"/>
          </a:xfrm>
        </p:spPr>
        <p:txBody>
          <a:bodyPr>
            <a:normAutofit/>
          </a:bodyPr>
          <a:lstStyle/>
          <a:p>
            <a:pPr algn="ctr"/>
            <a:r>
              <a:rPr lang="en-US" sz="4000" b="1" i="0" dirty="0">
                <a:solidFill>
                  <a:srgbClr val="000000"/>
                </a:solidFill>
                <a:effectLst/>
                <a:latin typeface="Aptos" panose="020B0004020202020204" pitchFamily="34" charset="0"/>
                <a:ea typeface="STXingkai" panose="02010800040101010101" pitchFamily="2" charset="-122"/>
              </a:rPr>
              <a:t>ALA Board of Directors and Officer Titles</a:t>
            </a:r>
            <a:br>
              <a:rPr lang="en-US" sz="4000" b="1" i="0" dirty="0">
                <a:solidFill>
                  <a:srgbClr val="000000"/>
                </a:solidFill>
                <a:effectLst/>
                <a:latin typeface="Aptos" panose="020B0004020202020204" pitchFamily="34" charset="0"/>
                <a:ea typeface="STXingkai" panose="02010800040101010101" pitchFamily="2" charset="-122"/>
              </a:rPr>
            </a:br>
            <a:endParaRPr lang="en-US" sz="4000" b="1" dirty="0">
              <a:latin typeface="Aptos" panose="020B0004020202020204" pitchFamily="34" charset="0"/>
              <a:ea typeface="STXingkai" panose="02010800040101010101" pitchFamily="2" charset="-122"/>
            </a:endParaRPr>
          </a:p>
        </p:txBody>
      </p:sp>
      <p:sp>
        <p:nvSpPr>
          <p:cNvPr id="9" name="Content Placeholder 8">
            <a:extLst>
              <a:ext uri="{FF2B5EF4-FFF2-40B4-BE49-F238E27FC236}">
                <a16:creationId xmlns:a16="http://schemas.microsoft.com/office/drawing/2014/main" id="{2D6EB1EC-A851-2D4F-9613-15D9B3F2C1CB}"/>
              </a:ext>
            </a:extLst>
          </p:cNvPr>
          <p:cNvSpPr>
            <a:spLocks noGrp="1"/>
          </p:cNvSpPr>
          <p:nvPr>
            <p:ph idx="1"/>
          </p:nvPr>
        </p:nvSpPr>
        <p:spPr>
          <a:xfrm>
            <a:off x="1002695" y="1811639"/>
            <a:ext cx="9974943" cy="4351338"/>
          </a:xfrm>
        </p:spPr>
        <p:txBody>
          <a:bodyPr>
            <a:normAutofit/>
          </a:bodyPr>
          <a:lstStyle/>
          <a:p>
            <a:pPr algn="l"/>
            <a:r>
              <a:rPr lang="en-US" sz="3200" b="0" i="0" dirty="0">
                <a:solidFill>
                  <a:srgbClr val="000000"/>
                </a:solidFill>
                <a:effectLst/>
                <a:latin typeface="Aptos" panose="020B0004020202020204" pitchFamily="34" charset="0"/>
              </a:rPr>
              <a:t>Capitalize titles in all specific reference to ALA leaders.</a:t>
            </a:r>
          </a:p>
          <a:p>
            <a:pPr algn="l"/>
            <a:endParaRPr lang="en-US" sz="3200" b="0" i="0" dirty="0">
              <a:solidFill>
                <a:srgbClr val="000000"/>
              </a:solidFill>
              <a:effectLst/>
              <a:latin typeface="Aptos" panose="020B0004020202020204" pitchFamily="34" charset="0"/>
            </a:endParaRPr>
          </a:p>
          <a:p>
            <a:r>
              <a:rPr lang="en-US" sz="3200" dirty="0">
                <a:solidFill>
                  <a:srgbClr val="000000"/>
                </a:solidFill>
                <a:latin typeface="Aptos" panose="020B0004020202020204" pitchFamily="34" charset="0"/>
              </a:rPr>
              <a:t>B</a:t>
            </a:r>
            <a:r>
              <a:rPr lang="en-US" sz="3200" b="0" i="0" dirty="0">
                <a:solidFill>
                  <a:srgbClr val="000000"/>
                </a:solidFill>
                <a:effectLst/>
                <a:latin typeface="Aptos" panose="020B0004020202020204" pitchFamily="34" charset="0"/>
              </a:rPr>
              <a:t>oard of Directors: All </a:t>
            </a:r>
            <a:r>
              <a:rPr lang="en-US" sz="3200" dirty="0">
                <a:solidFill>
                  <a:srgbClr val="000000"/>
                </a:solidFill>
                <a:latin typeface="Aptos" panose="020B0004020202020204" pitchFamily="34" charset="0"/>
              </a:rPr>
              <a:t>references to the ALA Board (with or without the modifying ALA preceding it) should be capitalized: </a:t>
            </a:r>
            <a:r>
              <a:rPr lang="en-US" sz="3200" i="1" dirty="0">
                <a:solidFill>
                  <a:srgbClr val="000000"/>
                </a:solidFill>
                <a:latin typeface="Aptos" panose="020B0004020202020204" pitchFamily="34" charset="0"/>
              </a:rPr>
              <a:t>ALA’s Board of Directors meets each July. At that meeting, the Board finalizes its goals for the year. </a:t>
            </a:r>
            <a:endParaRPr lang="en-US" sz="3200" i="1" dirty="0">
              <a:latin typeface="Aptos" panose="020B0004020202020204" pitchFamily="34" charset="0"/>
            </a:endParaRPr>
          </a:p>
        </p:txBody>
      </p:sp>
    </p:spTree>
    <p:extLst>
      <p:ext uri="{BB962C8B-B14F-4D97-AF65-F5344CB8AC3E}">
        <p14:creationId xmlns:p14="http://schemas.microsoft.com/office/powerpoint/2010/main" val="114314938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091423-D650-3C75-62B5-8C31D7743301}"/>
              </a:ext>
            </a:extLst>
          </p:cNvPr>
          <p:cNvSpPr>
            <a:spLocks noGrp="1"/>
          </p:cNvSpPr>
          <p:nvPr>
            <p:ph type="title"/>
          </p:nvPr>
        </p:nvSpPr>
        <p:spPr>
          <a:xfrm>
            <a:off x="954314" y="757010"/>
            <a:ext cx="10515600" cy="1325563"/>
          </a:xfrm>
        </p:spPr>
        <p:txBody>
          <a:bodyPr>
            <a:normAutofit/>
          </a:bodyPr>
          <a:lstStyle/>
          <a:p>
            <a:pPr algn="ctr"/>
            <a:r>
              <a:rPr lang="en-US" sz="4000" b="1" dirty="0">
                <a:latin typeface="Aptos" panose="020B0004020202020204" pitchFamily="34" charset="0"/>
              </a:rPr>
              <a:t>Other Names to Note</a:t>
            </a:r>
          </a:p>
        </p:txBody>
      </p:sp>
      <p:sp>
        <p:nvSpPr>
          <p:cNvPr id="7" name="Content Placeholder 6">
            <a:extLst>
              <a:ext uri="{FF2B5EF4-FFF2-40B4-BE49-F238E27FC236}">
                <a16:creationId xmlns:a16="http://schemas.microsoft.com/office/drawing/2014/main" id="{54E5EEC4-B872-BCBB-1453-4F234198B761}"/>
              </a:ext>
            </a:extLst>
          </p:cNvPr>
          <p:cNvSpPr>
            <a:spLocks noGrp="1"/>
          </p:cNvSpPr>
          <p:nvPr>
            <p:ph idx="1"/>
          </p:nvPr>
        </p:nvSpPr>
        <p:spPr>
          <a:xfrm>
            <a:off x="1860421" y="2121159"/>
            <a:ext cx="10515600" cy="4197544"/>
          </a:xfrm>
        </p:spPr>
        <p:txBody>
          <a:bodyPr>
            <a:normAutofit fontScale="92500" lnSpcReduction="10000"/>
          </a:bodyPr>
          <a:lstStyle/>
          <a:p>
            <a:pPr algn="l"/>
            <a:r>
              <a:rPr lang="en-US" sz="3200" b="0" i="0" dirty="0">
                <a:solidFill>
                  <a:srgbClr val="000000"/>
                </a:solidFill>
                <a:effectLst/>
                <a:latin typeface="Aptos" panose="020B0004020202020204" pitchFamily="34" charset="0"/>
              </a:rPr>
              <a:t>Business Partners</a:t>
            </a:r>
          </a:p>
          <a:p>
            <a:pPr lvl="1"/>
            <a:r>
              <a:rPr lang="en-US" sz="2800" dirty="0">
                <a:solidFill>
                  <a:srgbClr val="000000"/>
                </a:solidFill>
                <a:latin typeface="Aptos" panose="020B0004020202020204" pitchFamily="34" charset="0"/>
              </a:rPr>
              <a:t>Never use vendor</a:t>
            </a:r>
          </a:p>
          <a:p>
            <a:pPr lvl="1"/>
            <a:r>
              <a:rPr lang="en-US" sz="2800" b="0" i="0" dirty="0">
                <a:solidFill>
                  <a:srgbClr val="000000"/>
                </a:solidFill>
                <a:effectLst/>
                <a:latin typeface="Aptos" panose="020B0004020202020204" pitchFamily="34" charset="0"/>
              </a:rPr>
              <a:t>Never use BP</a:t>
            </a:r>
            <a:br>
              <a:rPr lang="en-US" sz="2800" b="0" i="0" dirty="0">
                <a:solidFill>
                  <a:srgbClr val="000000"/>
                </a:solidFill>
                <a:effectLst/>
                <a:latin typeface="Aptos" panose="020B0004020202020204" pitchFamily="34" charset="0"/>
              </a:rPr>
            </a:br>
            <a:endParaRPr lang="en-US" sz="2800" b="0" i="0" dirty="0">
              <a:solidFill>
                <a:srgbClr val="000000"/>
              </a:solidFill>
              <a:effectLst/>
              <a:latin typeface="Aptos" panose="020B0004020202020204" pitchFamily="34" charset="0"/>
            </a:endParaRPr>
          </a:p>
          <a:p>
            <a:r>
              <a:rPr lang="en-US" sz="3200" b="0" i="0" dirty="0">
                <a:solidFill>
                  <a:srgbClr val="000000"/>
                </a:solidFill>
                <a:effectLst/>
                <a:latin typeface="Aptos" panose="020B0004020202020204" pitchFamily="34" charset="0"/>
              </a:rPr>
              <a:t>Chapter Resource Team</a:t>
            </a:r>
          </a:p>
          <a:p>
            <a:pPr lvl="1"/>
            <a:r>
              <a:rPr lang="en-US" sz="2800" b="0" i="0" dirty="0">
                <a:solidFill>
                  <a:srgbClr val="000000"/>
                </a:solidFill>
                <a:effectLst/>
                <a:latin typeface="Aptos" panose="020B0004020202020204" pitchFamily="34" charset="0"/>
              </a:rPr>
              <a:t>CRT on second reference</a:t>
            </a:r>
            <a:br>
              <a:rPr lang="en-US" sz="2800" b="0" i="0" dirty="0">
                <a:solidFill>
                  <a:srgbClr val="000000"/>
                </a:solidFill>
                <a:effectLst/>
                <a:latin typeface="Aptos" panose="020B0004020202020204" pitchFamily="34" charset="0"/>
              </a:rPr>
            </a:br>
            <a:endParaRPr lang="en-US" sz="2800" b="0" i="0" dirty="0">
              <a:solidFill>
                <a:srgbClr val="000000"/>
              </a:solidFill>
              <a:effectLst/>
              <a:latin typeface="Aptos" panose="020B0004020202020204" pitchFamily="34" charset="0"/>
            </a:endParaRPr>
          </a:p>
          <a:p>
            <a:pPr algn="l"/>
            <a:r>
              <a:rPr lang="en-US" sz="3200" b="0" i="0" dirty="0">
                <a:solidFill>
                  <a:srgbClr val="000000"/>
                </a:solidFill>
                <a:effectLst/>
                <a:latin typeface="Aptos" panose="020B0004020202020204" pitchFamily="34" charset="0"/>
              </a:rPr>
              <a:t>Foundation of the Association of Legal Administrators</a:t>
            </a:r>
          </a:p>
          <a:p>
            <a:pPr lvl="1"/>
            <a:r>
              <a:rPr lang="en-US" sz="2800" b="0" i="0" dirty="0">
                <a:solidFill>
                  <a:srgbClr val="000000"/>
                </a:solidFill>
                <a:effectLst/>
                <a:latin typeface="Aptos" panose="020B0004020202020204" pitchFamily="34" charset="0"/>
              </a:rPr>
              <a:t>Always write out in full — no FALA.</a:t>
            </a:r>
          </a:p>
          <a:p>
            <a:pPr lvl="1"/>
            <a:r>
              <a:rPr lang="en-US" sz="2800" b="0" i="0" dirty="0">
                <a:solidFill>
                  <a:srgbClr val="000000"/>
                </a:solidFill>
                <a:effectLst/>
                <a:latin typeface="Aptos" panose="020B0004020202020204" pitchFamily="34" charset="0"/>
              </a:rPr>
              <a:t>Second reference: the Foundation</a:t>
            </a:r>
          </a:p>
          <a:p>
            <a:endParaRPr lang="en-US" dirty="0"/>
          </a:p>
        </p:txBody>
      </p:sp>
      <p:pic>
        <p:nvPicPr>
          <p:cNvPr id="6" name="Picture 5" descr="A white circles with blue flames&#10;&#10;Description automatically generated">
            <a:extLst>
              <a:ext uri="{FF2B5EF4-FFF2-40B4-BE49-F238E27FC236}">
                <a16:creationId xmlns:a16="http://schemas.microsoft.com/office/drawing/2014/main" id="{153C32EB-5A57-2DBD-7301-A84AA7EF6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397" y="172734"/>
            <a:ext cx="2894459" cy="3256266"/>
          </a:xfrm>
          <a:prstGeom prst="rect">
            <a:avLst/>
          </a:prstGeom>
        </p:spPr>
      </p:pic>
    </p:spTree>
    <p:extLst>
      <p:ext uri="{BB962C8B-B14F-4D97-AF65-F5344CB8AC3E}">
        <p14:creationId xmlns:p14="http://schemas.microsoft.com/office/powerpoint/2010/main" val="1752096663"/>
      </p:ext>
    </p:extLst>
  </p:cSld>
  <p:clrMapOvr>
    <a:masterClrMapping/>
  </p:clrMapOvr>
  <p:transition spd="med" advTm="3000">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8DDC7-7996-7908-E8A8-48D521A48802}"/>
              </a:ext>
            </a:extLst>
          </p:cNvPr>
          <p:cNvSpPr txBox="1"/>
          <p:nvPr/>
        </p:nvSpPr>
        <p:spPr>
          <a:xfrm>
            <a:off x="396725" y="274290"/>
            <a:ext cx="10193866" cy="6309420"/>
          </a:xfrm>
          <a:prstGeom prst="rect">
            <a:avLst/>
          </a:prstGeom>
          <a:noFill/>
        </p:spPr>
        <p:txBody>
          <a:bodyPr wrap="square">
            <a:spAutoFit/>
          </a:bodyPr>
          <a:lstStyle/>
          <a:p>
            <a:pPr algn="ctr"/>
            <a:r>
              <a:rPr lang="en-US" sz="3200" b="1" i="0" dirty="0">
                <a:solidFill>
                  <a:srgbClr val="000000"/>
                </a:solidFill>
                <a:effectLst/>
                <a:latin typeface="Aptos" panose="020B0004020202020204" pitchFamily="34" charset="0"/>
              </a:rPr>
              <a:t>Chapters</a:t>
            </a:r>
            <a:br>
              <a:rPr lang="en-US" sz="3200" dirty="0">
                <a:solidFill>
                  <a:srgbClr val="000000"/>
                </a:solidFill>
                <a:latin typeface="Aptos" panose="020B0004020202020204" pitchFamily="34" charset="0"/>
              </a:rPr>
            </a:br>
            <a:endParaRPr lang="en-US" sz="3200" b="0" i="0" dirty="0">
              <a:solidFill>
                <a:srgbClr val="000000"/>
              </a:solidFill>
              <a:effectLst/>
              <a:latin typeface="Aptos" panose="020B0004020202020204" pitchFamily="34" charset="0"/>
            </a:endParaRPr>
          </a:p>
          <a:p>
            <a:pPr marL="914400" lvl="1" indent="-457200">
              <a:buFont typeface="Arial" panose="020B0604020202020204" pitchFamily="34" charset="0"/>
              <a:buChar char="•"/>
            </a:pPr>
            <a:r>
              <a:rPr lang="en-US" sz="2600" b="0" i="0" dirty="0">
                <a:solidFill>
                  <a:srgbClr val="000000"/>
                </a:solidFill>
                <a:effectLst/>
                <a:latin typeface="Aptos" panose="020B0004020202020204" pitchFamily="34" charset="0"/>
              </a:rPr>
              <a:t>Lowercase “chapter” in generic references: All chapters are encouraged to send members to the ALA Educational Conference.</a:t>
            </a:r>
            <a:br>
              <a:rPr lang="en-US" sz="2600" b="0" i="0" dirty="0">
                <a:solidFill>
                  <a:srgbClr val="000000"/>
                </a:solidFill>
                <a:effectLst/>
                <a:latin typeface="Aptos" panose="020B0004020202020204" pitchFamily="34" charset="0"/>
              </a:rPr>
            </a:br>
            <a:endParaRPr lang="en-US" sz="2600" b="0" i="0" dirty="0">
              <a:solidFill>
                <a:srgbClr val="000000"/>
              </a:solidFill>
              <a:effectLst/>
              <a:latin typeface="Aptos" panose="020B0004020202020204" pitchFamily="34" charset="0"/>
            </a:endParaRPr>
          </a:p>
          <a:p>
            <a:pPr marL="914400" lvl="1" indent="-457200">
              <a:buFont typeface="Arial" panose="020B0604020202020204" pitchFamily="34" charset="0"/>
              <a:buChar char="•"/>
            </a:pPr>
            <a:r>
              <a:rPr lang="en-US" sz="2600" b="0" i="0" dirty="0">
                <a:solidFill>
                  <a:srgbClr val="000000"/>
                </a:solidFill>
                <a:effectLst/>
                <a:latin typeface="Aptos" panose="020B0004020202020204" pitchFamily="34" charset="0"/>
              </a:rPr>
              <a:t>Capitalize “chapter” in any reference to a specific ALA entity: The Golden Gate Chapter always participates in the Chapter Awards Program. The chapter won awards in many categories.</a:t>
            </a:r>
            <a:br>
              <a:rPr lang="en-US" sz="2600" b="0" i="0" dirty="0">
                <a:solidFill>
                  <a:srgbClr val="000000"/>
                </a:solidFill>
                <a:effectLst/>
                <a:latin typeface="Aptos" panose="020B0004020202020204" pitchFamily="34" charset="0"/>
              </a:rPr>
            </a:br>
            <a:endParaRPr lang="en-US" sz="2600" b="0" i="0" dirty="0">
              <a:solidFill>
                <a:srgbClr val="000000"/>
              </a:solidFill>
              <a:effectLst/>
              <a:latin typeface="Aptos" panose="020B0004020202020204" pitchFamily="34" charset="0"/>
            </a:endParaRPr>
          </a:p>
          <a:p>
            <a:pPr marL="914400" lvl="1" indent="-457200">
              <a:buFont typeface="Arial" panose="020B0604020202020204" pitchFamily="34" charset="0"/>
              <a:buChar char="•"/>
            </a:pPr>
            <a:r>
              <a:rPr lang="en-US" sz="2600" b="0" i="0" dirty="0">
                <a:solidFill>
                  <a:srgbClr val="000000"/>
                </a:solidFill>
                <a:effectLst/>
                <a:latin typeface="Aptos" panose="020B0004020202020204" pitchFamily="34" charset="0"/>
              </a:rPr>
              <a:t>Always try to use the FULL official names of chapters in written references (exe. Wisconsin Association of Legal Administrators (WALA), unless you are in the state or city of the chapter: It’s great to be visiting the Wisconsin Chapter again.</a:t>
            </a:r>
          </a:p>
          <a:p>
            <a:pPr algn="l"/>
            <a:r>
              <a:rPr lang="en-US" sz="2800" b="0" i="0" dirty="0">
                <a:solidFill>
                  <a:srgbClr val="000000"/>
                </a:solidFill>
                <a:effectLst/>
                <a:latin typeface="Aptos" panose="020B0004020202020204" pitchFamily="34" charset="0"/>
              </a:rPr>
              <a:t>·</a:t>
            </a:r>
          </a:p>
        </p:txBody>
      </p:sp>
    </p:spTree>
    <p:extLst>
      <p:ext uri="{BB962C8B-B14F-4D97-AF65-F5344CB8AC3E}">
        <p14:creationId xmlns:p14="http://schemas.microsoft.com/office/powerpoint/2010/main" val="131382040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D85-4539-F623-B139-DD44154EAE83}"/>
              </a:ext>
            </a:extLst>
          </p:cNvPr>
          <p:cNvSpPr>
            <a:spLocks noGrp="1"/>
          </p:cNvSpPr>
          <p:nvPr>
            <p:ph type="ctrTitle"/>
          </p:nvPr>
        </p:nvSpPr>
        <p:spPr>
          <a:xfrm>
            <a:off x="2491618" y="425444"/>
            <a:ext cx="7208763" cy="2504022"/>
          </a:xfrm>
        </p:spPr>
        <p:txBody>
          <a:bodyPr>
            <a:normAutofit/>
          </a:bodyPr>
          <a:lstStyle/>
          <a:p>
            <a:r>
              <a:rPr lang="en-US" sz="4000" b="1" dirty="0">
                <a:latin typeface="Aptos" panose="020B0004020202020204" pitchFamily="34" charset="0"/>
              </a:rPr>
              <a:t>License agreements always read dry, but they have a purpose and I’ll tell you why.</a:t>
            </a:r>
            <a:endParaRPr lang="en-US" sz="4000" dirty="0">
              <a:latin typeface="Aptos" panose="020B0004020202020204" pitchFamily="34" charset="0"/>
            </a:endParaRPr>
          </a:p>
        </p:txBody>
      </p:sp>
      <p:pic>
        <p:nvPicPr>
          <p:cNvPr id="3" name="Picture 2" descr="A blue and yellow book with a black background&#10;&#10;Description automatically generated">
            <a:extLst>
              <a:ext uri="{FF2B5EF4-FFF2-40B4-BE49-F238E27FC236}">
                <a16:creationId xmlns:a16="http://schemas.microsoft.com/office/drawing/2014/main" id="{832E8F23-216F-F1F0-23DC-1319F1E73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304" y="2929466"/>
            <a:ext cx="3393924" cy="3393924"/>
          </a:xfrm>
          <a:prstGeom prst="rect">
            <a:avLst/>
          </a:prstGeom>
        </p:spPr>
      </p:pic>
    </p:spTree>
    <p:extLst>
      <p:ext uri="{BB962C8B-B14F-4D97-AF65-F5344CB8AC3E}">
        <p14:creationId xmlns:p14="http://schemas.microsoft.com/office/powerpoint/2010/main" val="148666871"/>
      </p:ext>
    </p:extLst>
  </p:cSld>
  <p:clrMapOvr>
    <a:masterClrMapping/>
  </p:clrMapOvr>
  <p:transition spd="slow" advTm="3000">
    <p:push dir="u"/>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C44D390C7F94AB10D50C99F01CA71" ma:contentTypeVersion="21" ma:contentTypeDescription="Create a new document." ma:contentTypeScope="" ma:versionID="d01d84adb9c95ea6627d029bc532bd8b">
  <xsd:schema xmlns:xsd="http://www.w3.org/2001/XMLSchema" xmlns:xs="http://www.w3.org/2001/XMLSchema" xmlns:p="http://schemas.microsoft.com/office/2006/metadata/properties" xmlns:ns2="b0d0b4d8-dac0-442f-a11d-e01bf3bc84e2" xmlns:ns3="be7b40e5-340a-4e74-9c0f-b738c40e60a9" targetNamespace="http://schemas.microsoft.com/office/2006/metadata/properties" ma:root="true" ma:fieldsID="09a06d5d7455000061f0902f7786f6aa" ns2:_="" ns3:_="">
    <xsd:import namespace="b0d0b4d8-dac0-442f-a11d-e01bf3bc84e2"/>
    <xsd:import namespace="be7b40e5-340a-4e74-9c0f-b738c40e60a9"/>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2:TaxKeywordTaxHTField" minOccurs="0"/>
                <xsd:element ref="ns2:TaxCatchAll" minOccurs="0"/>
                <xsd:element ref="ns2:Retention_x0020_Date" minOccurs="0"/>
                <xsd:element ref="ns2:_dlc_DocId" minOccurs="0"/>
                <xsd:element ref="ns2:_dlc_DocIdUrl" minOccurs="0"/>
                <xsd:element ref="ns2:_dlc_DocIdPersistId"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0b4d8-dac0-442f-a11d-e01bf3bc84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TaxKeywordTaxHTField" ma:index="17" nillable="true" ma:taxonomy="true" ma:internalName="TaxKeywordTaxHTField" ma:taxonomyFieldName="TaxKeyword" ma:displayName="Enterprise Keywords" ma:fieldId="{23f27201-bee3-471e-b2e7-b64fd8b7ca38}" ma:taxonomyMulti="true" ma:sspId="e99fb18b-195f-4cbe-b952-cf12f91f9893"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7dde1d07-175e-4208-85f5-5974fcc063e7}" ma:internalName="TaxCatchAll" ma:showField="CatchAllData" ma:web="b0d0b4d8-dac0-442f-a11d-e01bf3bc84e2">
      <xsd:complexType>
        <xsd:complexContent>
          <xsd:extension base="dms:MultiChoiceLookup">
            <xsd:sequence>
              <xsd:element name="Value" type="dms:Lookup" maxOccurs="unbounded" minOccurs="0" nillable="true"/>
            </xsd:sequence>
          </xsd:extension>
        </xsd:complexContent>
      </xsd:complexType>
    </xsd:element>
    <xsd:element name="Retention_x0020_Date" ma:index="19" nillable="true" ma:displayName="Retention Date" ma:default="5 Years" ma:format="Dropdown" ma:internalName="Retention_x0020_Date">
      <xsd:simpleType>
        <xsd:restriction base="dms:Choice">
          <xsd:enumeration value="1 Year"/>
          <xsd:enumeration value="2 Years"/>
          <xsd:enumeration value="3 Years"/>
          <xsd:enumeration value="4 Years"/>
          <xsd:enumeration value="5 Years"/>
          <xsd:enumeration value="6 Years"/>
          <xsd:enumeration value="7 Years"/>
          <xsd:enumeration value="8 Years"/>
          <xsd:enumeration value="9 Years"/>
          <xsd:enumeration value="10 Years"/>
          <xsd:enumeration value="Permanent"/>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7b40e5-340a-4e74-9c0f-b738c40e60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99fb18b-195f-4cbe-b952-cf12f91f9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LengthInSeconds" ma:index="3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0d0b4d8-dac0-442f-a11d-e01bf3bc84e2" xsi:nil="true"/>
    <TaxKeywordTaxHTField xmlns="b0d0b4d8-dac0-442f-a11d-e01bf3bc84e2">
      <Terms xmlns="http://schemas.microsoft.com/office/infopath/2007/PartnerControls"/>
    </TaxKeywordTaxHTField>
    <Retention_x0020_Date xmlns="b0d0b4d8-dac0-442f-a11d-e01bf3bc84e2">5 Years</Retention_x0020_Date>
    <_dlc_DocId xmlns="b0d0b4d8-dac0-442f-a11d-e01bf3bc84e2">ALADOCS-1916033246-1032</_dlc_DocId>
    <_dlc_DocIdUrl xmlns="b0d0b4d8-dac0-442f-a11d-e01bf3bc84e2">
      <Url>https://alanet.sharepoint.com/leadership/associationleadershipinstitute/_layouts/15/DocIdRedir.aspx?ID=ALADOCS-1916033246-1032</Url>
      <Description>ALADOCS-1916033246-1032</Description>
    </_dlc_DocIdUrl>
    <lcf76f155ced4ddcb4097134ff3c332f xmlns="be7b40e5-340a-4e74-9c0f-b738c40e60a9">
      <Terms xmlns="http://schemas.microsoft.com/office/infopath/2007/PartnerControls"/>
    </lcf76f155ced4ddcb4097134ff3c332f>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6B3FBC1-48D9-4959-9646-A209E5596D62}">
  <ds:schemaRefs>
    <ds:schemaRef ds:uri="http://schemas.microsoft.com/sharepoint/v3/contenttype/forms"/>
  </ds:schemaRefs>
</ds:datastoreItem>
</file>

<file path=customXml/itemProps2.xml><?xml version="1.0" encoding="utf-8"?>
<ds:datastoreItem xmlns:ds="http://schemas.openxmlformats.org/officeDocument/2006/customXml" ds:itemID="{7F67DC6B-C351-4802-8D18-188E8CBF5ECF}"/>
</file>

<file path=customXml/itemProps3.xml><?xml version="1.0" encoding="utf-8"?>
<ds:datastoreItem xmlns:ds="http://schemas.openxmlformats.org/officeDocument/2006/customXml" ds:itemID="{F4DD97E8-65B6-4EF7-96C5-FE16809C5EC2}">
  <ds:schemaRefs>
    <ds:schemaRef ds:uri="http://schemas.microsoft.com/office/2006/metadata/properties"/>
    <ds:schemaRef ds:uri="http://schemas.microsoft.com/office/2006/documentManagement/types"/>
    <ds:schemaRef ds:uri="be7b40e5-340a-4e74-9c0f-b738c40e60a9"/>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 ds:uri="b0d0b4d8-dac0-442f-a11d-e01bf3bc84e2"/>
    <ds:schemaRef ds:uri="http://purl.org/dc/elements/1.1/"/>
  </ds:schemaRefs>
</ds:datastoreItem>
</file>

<file path=customXml/itemProps4.xml><?xml version="1.0" encoding="utf-8"?>
<ds:datastoreItem xmlns:ds="http://schemas.openxmlformats.org/officeDocument/2006/customXml" ds:itemID="{1F08D5E9-67C6-4E23-989F-9FE36E17672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3734</TotalTime>
  <Words>1774</Words>
  <Application>Microsoft Office PowerPoint</Application>
  <PresentationFormat>Widescreen</PresentationFormat>
  <Paragraphs>129</Paragraphs>
  <Slides>23</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Aptos</vt:lpstr>
      <vt:lpstr>Arial</vt:lpstr>
      <vt:lpstr>Calibri</vt:lpstr>
      <vt:lpstr>Calibri Light</vt:lpstr>
      <vt:lpstr>Frutiger LT Std 45 Light</vt:lpstr>
      <vt:lpstr>Google Sans</vt:lpstr>
      <vt:lpstr>Roboto</vt:lpstr>
      <vt:lpstr>1_Custom Design</vt:lpstr>
      <vt:lpstr>Custom Design</vt:lpstr>
      <vt:lpstr>Office Theme</vt:lpstr>
      <vt:lpstr>PowerPoint Presentation</vt:lpstr>
      <vt:lpstr>Protecting ALA’s Identity</vt:lpstr>
      <vt:lpstr>PowerPoint Presentation</vt:lpstr>
      <vt:lpstr>Simple Rules to Follow </vt:lpstr>
      <vt:lpstr>Our Name</vt:lpstr>
      <vt:lpstr>ALA Board of Directors and Officer Titles </vt:lpstr>
      <vt:lpstr>Other Names to Note</vt:lpstr>
      <vt:lpstr>PowerPoint Presentation</vt:lpstr>
      <vt:lpstr>License agreements always read dry, but they have a purpose and I’ll tell you why.</vt:lpstr>
      <vt:lpstr>Registered trademarks, I’ve seen a few.   If you are a CLM, this one’s for you. </vt:lpstr>
      <vt:lpstr>Certified Legal Manager (CLM)®</vt:lpstr>
      <vt:lpstr>PowerPoint Presentation</vt:lpstr>
      <vt:lpstr>PowerPoint Presentation</vt:lpstr>
      <vt:lpstr>PowerPoint Presentation</vt:lpstr>
      <vt:lpstr>How to Use ALA’s Logo</vt:lpstr>
      <vt:lpstr>PowerPoint Presentation</vt:lpstr>
      <vt:lpstr>PowerPoint Presentation</vt:lpstr>
      <vt:lpstr>The logo has taken on several different colors and shapes.</vt:lpstr>
      <vt:lpstr>PowerPoint Presentation</vt:lpstr>
      <vt:lpstr>PowerPoint Presentation</vt:lpstr>
      <vt:lpstr>PowerPoint Presentation</vt:lpstr>
      <vt:lpstr>Now that I’ve taught you a thing or two, I’d like to leave you with some words, a few.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ASSOCIATION LEADERSHIP INSTITUTE</dc:title>
  <dc:creator>Nicole Larson</dc:creator>
  <cp:lastModifiedBy>Theresa Wojtalewicz</cp:lastModifiedBy>
  <cp:revision>8</cp:revision>
  <dcterms:created xsi:type="dcterms:W3CDTF">2022-03-08T14:44:57Z</dcterms:created>
  <dcterms:modified xsi:type="dcterms:W3CDTF">2024-03-11T23:40:37Z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0x010100CD7C44D390C7F94AB10D50C99F01CA71</vt:lpwstr>
  </property>
  <property fmtid="{D5CDD505-2E9C-101B-9397-08002B2CF9AE}" pid="3" name="TaxKeyword">
    <vt:lpwstr/>
  </property>
  <property fmtid="{D5CDD505-2E9C-101B-9397-08002B2CF9AE}" pid="4" name="_dlc_DocIdItemGuid">
    <vt:lpwstr>8f274918-8d46-44a5-b57a-eb0117004f98</vt:lpwstr>
  </property>
  <property fmtid="{D5CDD505-2E9C-101B-9397-08002B2CF9AE}" pid="5" name="MediaServiceImageTags">
    <vt:lpwstr/>
  </property>
</Properties>
</file>