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9"/>
  </p:notesMasterIdLst>
  <p:sldIdLst>
    <p:sldId id="276" r:id="rId7"/>
    <p:sldId id="277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86DE3A-3D94-64F9-9654-8EB88B275DC6}" v="45" dt="2024-03-04T20:44:12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Atcheson" userId="S::datcheson@jthiplaw.com::a636dc91-edf5-40a6-8292-4812d80abe9f" providerId="AD" clId="Web-{6586DE3A-3D94-64F9-9654-8EB88B275DC6}"/>
    <pc:docChg chg="modSld">
      <pc:chgData name="Dan Atcheson" userId="S::datcheson@jthiplaw.com::a636dc91-edf5-40a6-8292-4812d80abe9f" providerId="AD" clId="Web-{6586DE3A-3D94-64F9-9654-8EB88B275DC6}" dt="2024-03-04T20:44:08.219" v="42" actId="20577"/>
      <pc:docMkLst>
        <pc:docMk/>
      </pc:docMkLst>
      <pc:sldChg chg="modSp">
        <pc:chgData name="Dan Atcheson" userId="S::datcheson@jthiplaw.com::a636dc91-edf5-40a6-8292-4812d80abe9f" providerId="AD" clId="Web-{6586DE3A-3D94-64F9-9654-8EB88B275DC6}" dt="2024-03-04T20:44:08.219" v="42" actId="20577"/>
        <pc:sldMkLst>
          <pc:docMk/>
          <pc:sldMk cId="0" sldId="276"/>
        </pc:sldMkLst>
        <pc:spChg chg="mod">
          <ac:chgData name="Dan Atcheson" userId="S::datcheson@jthiplaw.com::a636dc91-edf5-40a6-8292-4812d80abe9f" providerId="AD" clId="Web-{6586DE3A-3D94-64F9-9654-8EB88B275DC6}" dt="2024-03-04T20:44:08.219" v="42" actId="20577"/>
          <ac:spMkLst>
            <pc:docMk/>
            <pc:sldMk cId="0" sldId="276"/>
            <ac:spMk id="2" creationId="{85C4A1F6-8527-C383-1F1F-D92809FF8054}"/>
          </ac:spMkLst>
        </pc:spChg>
      </pc:sldChg>
      <pc:sldChg chg="addSp modSp">
        <pc:chgData name="Dan Atcheson" userId="S::datcheson@jthiplaw.com::a636dc91-edf5-40a6-8292-4812d80abe9f" providerId="AD" clId="Web-{6586DE3A-3D94-64F9-9654-8EB88B275DC6}" dt="2024-03-04T18:54:17.450" v="39" actId="20577"/>
        <pc:sldMkLst>
          <pc:docMk/>
          <pc:sldMk cId="3257600639" sldId="277"/>
        </pc:sldMkLst>
        <pc:spChg chg="mod">
          <ac:chgData name="Dan Atcheson" userId="S::datcheson@jthiplaw.com::a636dc91-edf5-40a6-8292-4812d80abe9f" providerId="AD" clId="Web-{6586DE3A-3D94-64F9-9654-8EB88B275DC6}" dt="2024-03-04T18:54:17.450" v="39" actId="20577"/>
          <ac:spMkLst>
            <pc:docMk/>
            <pc:sldMk cId="3257600639" sldId="277"/>
            <ac:spMk id="7" creationId="{8FF76812-EA3E-4C8C-9368-EDE4C6CD34F2}"/>
          </ac:spMkLst>
        </pc:spChg>
        <pc:picChg chg="add mod">
          <ac:chgData name="Dan Atcheson" userId="S::datcheson@jthiplaw.com::a636dc91-edf5-40a6-8292-4812d80abe9f" providerId="AD" clId="Web-{6586DE3A-3D94-64F9-9654-8EB88B275DC6}" dt="2024-03-04T18:54:08.528" v="34" actId="1076"/>
          <ac:picMkLst>
            <pc:docMk/>
            <pc:sldMk cId="3257600639" sldId="277"/>
            <ac:picMk id="2" creationId="{F116F8D4-0447-CD3F-FC55-1AF4A7A46A57}"/>
          </ac:picMkLst>
        </pc:picChg>
      </pc:sldChg>
    </pc:docChg>
  </pc:docChgLst>
  <pc:docChgLst>
    <pc:chgData name="Dan Atcheson" userId="S::datcheson@jthiplaw.com::a636dc91-edf5-40a6-8292-4812d80abe9f" providerId="AD" clId="Web-{752919A6-4479-9F6E-3BEE-9AEA6CA14210}"/>
    <pc:docChg chg="addSld modSld">
      <pc:chgData name="Dan Atcheson" userId="S::datcheson@jthiplaw.com::a636dc91-edf5-40a6-8292-4812d80abe9f" providerId="AD" clId="Web-{752919A6-4479-9F6E-3BEE-9AEA6CA14210}" dt="2024-02-26T18:13:56.116" v="51"/>
      <pc:docMkLst>
        <pc:docMk/>
      </pc:docMkLst>
      <pc:sldChg chg="addSp delSp modSp new">
        <pc:chgData name="Dan Atcheson" userId="S::datcheson@jthiplaw.com::a636dc91-edf5-40a6-8292-4812d80abe9f" providerId="AD" clId="Web-{752919A6-4479-9F6E-3BEE-9AEA6CA14210}" dt="2024-02-26T18:13:56.116" v="51"/>
        <pc:sldMkLst>
          <pc:docMk/>
          <pc:sldMk cId="3847697247" sldId="294"/>
        </pc:sldMkLst>
        <pc:spChg chg="mod">
          <ac:chgData name="Dan Atcheson" userId="S::datcheson@jthiplaw.com::a636dc91-edf5-40a6-8292-4812d80abe9f" providerId="AD" clId="Web-{752919A6-4479-9F6E-3BEE-9AEA6CA14210}" dt="2024-02-26T18:09:19.996" v="19" actId="20577"/>
          <ac:spMkLst>
            <pc:docMk/>
            <pc:sldMk cId="3847697247" sldId="294"/>
            <ac:spMk id="2" creationId="{1C57A7F0-9B7C-5E73-1E37-E8CC91D5C5DE}"/>
          </ac:spMkLst>
        </pc:spChg>
        <pc:spChg chg="del mod">
          <ac:chgData name="Dan Atcheson" userId="S::datcheson@jthiplaw.com::a636dc91-edf5-40a6-8292-4812d80abe9f" providerId="AD" clId="Web-{752919A6-4479-9F6E-3BEE-9AEA6CA14210}" dt="2024-02-26T18:12:56.848" v="47"/>
          <ac:spMkLst>
            <pc:docMk/>
            <pc:sldMk cId="3847697247" sldId="294"/>
            <ac:spMk id="3" creationId="{6496A61E-8C0E-5DF2-571B-FBB76A03FE6C}"/>
          </ac:spMkLst>
        </pc:spChg>
        <pc:spChg chg="add del">
          <ac:chgData name="Dan Atcheson" userId="S::datcheson@jthiplaw.com::a636dc91-edf5-40a6-8292-4812d80abe9f" providerId="AD" clId="Web-{752919A6-4479-9F6E-3BEE-9AEA6CA14210}" dt="2024-02-26T18:12:08.034" v="45"/>
          <ac:spMkLst>
            <pc:docMk/>
            <pc:sldMk cId="3847697247" sldId="294"/>
            <ac:spMk id="4" creationId="{79597914-7984-2F90-A8C3-856D8A08D267}"/>
          </ac:spMkLst>
        </pc:spChg>
        <pc:spChg chg="add mod">
          <ac:chgData name="Dan Atcheson" userId="S::datcheson@jthiplaw.com::a636dc91-edf5-40a6-8292-4812d80abe9f" providerId="AD" clId="Web-{752919A6-4479-9F6E-3BEE-9AEA6CA14210}" dt="2024-02-26T18:13:51.178" v="50"/>
          <ac:spMkLst>
            <pc:docMk/>
            <pc:sldMk cId="3847697247" sldId="294"/>
            <ac:spMk id="7" creationId="{2BB87AA9-1F39-4740-5057-C2224FCF5FDB}"/>
          </ac:spMkLst>
        </pc:spChg>
        <pc:graphicFrameChg chg="add">
          <ac:chgData name="Dan Atcheson" userId="S::datcheson@jthiplaw.com::a636dc91-edf5-40a6-8292-4812d80abe9f" providerId="AD" clId="Web-{752919A6-4479-9F6E-3BEE-9AEA6CA14210}" dt="2024-02-26T18:13:56.116" v="51"/>
          <ac:graphicFrameMkLst>
            <pc:docMk/>
            <pc:sldMk cId="3847697247" sldId="294"/>
            <ac:graphicFrameMk id="9" creationId="{EC76E38B-32E3-97C2-7BF9-9C2481982A8A}"/>
          </ac:graphicFrameMkLst>
        </pc:graphicFrameChg>
        <pc:picChg chg="add del mod ord">
          <ac:chgData name="Dan Atcheson" userId="S::datcheson@jthiplaw.com::a636dc91-edf5-40a6-8292-4812d80abe9f" providerId="AD" clId="Web-{752919A6-4479-9F6E-3BEE-9AEA6CA14210}" dt="2024-02-26T18:13:51.178" v="50"/>
          <ac:picMkLst>
            <pc:docMk/>
            <pc:sldMk cId="3847697247" sldId="294"/>
            <ac:picMk id="5" creationId="{F90AE197-27A0-993B-1118-020C1D4BAE15}"/>
          </ac:picMkLst>
        </pc:picChg>
      </pc:sldChg>
    </pc:docChg>
  </pc:docChgLst>
  <pc:docChgLst>
    <pc:chgData name="Dan Atcheson" userId="S::datcheson@jthiplaw.com::a636dc91-edf5-40a6-8292-4812d80abe9f" providerId="AD" clId="Web-{F3841169-0D07-B9E0-B74C-87A2F554F4DE}"/>
    <pc:docChg chg="addSld delSld modSld">
      <pc:chgData name="Dan Atcheson" userId="S::datcheson@jthiplaw.com::a636dc91-edf5-40a6-8292-4812d80abe9f" providerId="AD" clId="Web-{F3841169-0D07-B9E0-B74C-87A2F554F4DE}" dt="2024-02-26T19:39:50.227" v="333" actId="1076"/>
      <pc:docMkLst>
        <pc:docMk/>
      </pc:docMkLst>
      <pc:sldChg chg="addSp delSp modSp new">
        <pc:chgData name="Dan Atcheson" userId="S::datcheson@jthiplaw.com::a636dc91-edf5-40a6-8292-4812d80abe9f" providerId="AD" clId="Web-{F3841169-0D07-B9E0-B74C-87A2F554F4DE}" dt="2024-02-26T19:39:20.570" v="331" actId="1076"/>
        <pc:sldMkLst>
          <pc:docMk/>
          <pc:sldMk cId="820826839" sldId="294"/>
        </pc:sldMkLst>
        <pc:spChg chg="mod">
          <ac:chgData name="Dan Atcheson" userId="S::datcheson@jthiplaw.com::a636dc91-edf5-40a6-8292-4812d80abe9f" providerId="AD" clId="Web-{F3841169-0D07-B9E0-B74C-87A2F554F4DE}" dt="2024-02-26T18:53:35.955" v="150" actId="14100"/>
          <ac:spMkLst>
            <pc:docMk/>
            <pc:sldMk cId="820826839" sldId="294"/>
            <ac:spMk id="2" creationId="{120CA7D7-C9D2-8B25-9537-CC68FDA4ADFA}"/>
          </ac:spMkLst>
        </pc:spChg>
        <pc:spChg chg="del mod">
          <ac:chgData name="Dan Atcheson" userId="S::datcheson@jthiplaw.com::a636dc91-edf5-40a6-8292-4812d80abe9f" providerId="AD" clId="Web-{F3841169-0D07-B9E0-B74C-87A2F554F4DE}" dt="2024-02-26T18:51:47.389" v="143"/>
          <ac:spMkLst>
            <pc:docMk/>
            <pc:sldMk cId="820826839" sldId="294"/>
            <ac:spMk id="3" creationId="{606B0546-F88C-6155-4076-8A1DB9ACCC87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9:25:23.910" v="177"/>
          <ac:spMkLst>
            <pc:docMk/>
            <pc:sldMk cId="820826839" sldId="294"/>
            <ac:spMk id="4" creationId="{946E84DF-15BC-E141-F1EA-7A80D3BB022A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8:48:29.585" v="106"/>
          <ac:spMkLst>
            <pc:docMk/>
            <pc:sldMk cId="820826839" sldId="294"/>
            <ac:spMk id="5" creationId="{7C42302E-1A68-E165-1082-83081A2BB3FB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8:48:38.133" v="109"/>
          <ac:spMkLst>
            <pc:docMk/>
            <pc:sldMk cId="820826839" sldId="294"/>
            <ac:spMk id="6" creationId="{DDD2DB26-15B2-F6AE-EE7B-636E28215938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8:48:33.726" v="107"/>
          <ac:spMkLst>
            <pc:docMk/>
            <pc:sldMk cId="820826839" sldId="294"/>
            <ac:spMk id="7" creationId="{C32F49DD-9D1F-833C-9288-A4F6EFD57793}"/>
          </ac:spMkLst>
        </pc:spChg>
        <pc:spChg chg="add del">
          <ac:chgData name="Dan Atcheson" userId="S::datcheson@jthiplaw.com::a636dc91-edf5-40a6-8292-4812d80abe9f" providerId="AD" clId="Web-{F3841169-0D07-B9E0-B74C-87A2F554F4DE}" dt="2024-02-26T18:34:03.337" v="83"/>
          <ac:spMkLst>
            <pc:docMk/>
            <pc:sldMk cId="820826839" sldId="294"/>
            <ac:spMk id="8" creationId="{D7874670-0B76-7F8D-BA6B-3BABD30B534C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9:25:43.270" v="186"/>
          <ac:spMkLst>
            <pc:docMk/>
            <pc:sldMk cId="820826839" sldId="294"/>
            <ac:spMk id="9" creationId="{0A8C0AD2-98C4-8D93-899B-A0D4A93C065E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9:25:35.160" v="182"/>
          <ac:spMkLst>
            <pc:docMk/>
            <pc:sldMk cId="820826839" sldId="294"/>
            <ac:spMk id="10" creationId="{DCF58FD1-38A6-723B-3C92-16B1E778ED0E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9:25:30.269" v="180"/>
          <ac:spMkLst>
            <pc:docMk/>
            <pc:sldMk cId="820826839" sldId="294"/>
            <ac:spMk id="11" creationId="{33DA7E57-4B1D-8F28-0C7E-80910024B442}"/>
          </ac:spMkLst>
        </pc:spChg>
        <pc:spChg chg="add del">
          <ac:chgData name="Dan Atcheson" userId="S::datcheson@jthiplaw.com::a636dc91-edf5-40a6-8292-4812d80abe9f" providerId="AD" clId="Web-{F3841169-0D07-B9E0-B74C-87A2F554F4DE}" dt="2024-02-26T19:27:39.851" v="200"/>
          <ac:spMkLst>
            <pc:docMk/>
            <pc:sldMk cId="820826839" sldId="294"/>
            <ac:spMk id="12" creationId="{A89012F2-7402-81A7-69BC-B362E18C1082}"/>
          </ac:spMkLst>
        </pc:spChg>
        <pc:spChg chg="add mod">
          <ac:chgData name="Dan Atcheson" userId="S::datcheson@jthiplaw.com::a636dc91-edf5-40a6-8292-4812d80abe9f" providerId="AD" clId="Web-{F3841169-0D07-B9E0-B74C-87A2F554F4DE}" dt="2024-02-26T19:39:20.570" v="331" actId="1076"/>
          <ac:spMkLst>
            <pc:docMk/>
            <pc:sldMk cId="820826839" sldId="294"/>
            <ac:spMk id="13" creationId="{53E18F86-F7EB-D9B0-D80F-20386AB9E01D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9:16:59.929" v="152"/>
          <ac:spMkLst>
            <pc:docMk/>
            <pc:sldMk cId="820826839" sldId="294"/>
            <ac:spMk id="14" creationId="{432DAF8F-F8A2-DE3D-9DA6-D22463E94479}"/>
          </ac:spMkLst>
        </pc:spChg>
        <pc:picChg chg="add mod ord">
          <ac:chgData name="Dan Atcheson" userId="S::datcheson@jthiplaw.com::a636dc91-edf5-40a6-8292-4812d80abe9f" providerId="AD" clId="Web-{F3841169-0D07-B9E0-B74C-87A2F554F4DE}" dt="2024-02-26T19:37:47.615" v="321" actId="1076"/>
          <ac:picMkLst>
            <pc:docMk/>
            <pc:sldMk cId="820826839" sldId="294"/>
            <ac:picMk id="3" creationId="{20DC495D-D3C5-CE9C-50A0-6FC1CD0D0D6C}"/>
          </ac:picMkLst>
        </pc:picChg>
        <pc:picChg chg="add del mod">
          <ac:chgData name="Dan Atcheson" userId="S::datcheson@jthiplaw.com::a636dc91-edf5-40a6-8292-4812d80abe9f" providerId="AD" clId="Web-{F3841169-0D07-B9E0-B74C-87A2F554F4DE}" dt="2024-02-26T19:26:29.114" v="192"/>
          <ac:picMkLst>
            <pc:docMk/>
            <pc:sldMk cId="820826839" sldId="294"/>
            <ac:picMk id="5" creationId="{8289F836-03FC-1CB8-F83B-2A3C4F55FC31}"/>
          </ac:picMkLst>
        </pc:picChg>
        <pc:picChg chg="add mod">
          <ac:chgData name="Dan Atcheson" userId="S::datcheson@jthiplaw.com::a636dc91-edf5-40a6-8292-4812d80abe9f" providerId="AD" clId="Web-{F3841169-0D07-B9E0-B74C-87A2F554F4DE}" dt="2024-02-26T19:37:45.521" v="320" actId="1076"/>
          <ac:picMkLst>
            <pc:docMk/>
            <pc:sldMk cId="820826839" sldId="294"/>
            <ac:picMk id="6" creationId="{17517D2E-09BD-85BC-60AE-186B04AF77FB}"/>
          </ac:picMkLst>
        </pc:picChg>
        <pc:picChg chg="add mod">
          <ac:chgData name="Dan Atcheson" userId="S::datcheson@jthiplaw.com::a636dc91-edf5-40a6-8292-4812d80abe9f" providerId="AD" clId="Web-{F3841169-0D07-B9E0-B74C-87A2F554F4DE}" dt="2024-02-26T19:37:59.178" v="324" actId="1076"/>
          <ac:picMkLst>
            <pc:docMk/>
            <pc:sldMk cId="820826839" sldId="294"/>
            <ac:picMk id="7" creationId="{C0AC2CF2-42BB-986B-1382-0D6EFFE8E07D}"/>
          </ac:picMkLst>
        </pc:picChg>
        <pc:picChg chg="add mod">
          <ac:chgData name="Dan Atcheson" userId="S::datcheson@jthiplaw.com::a636dc91-edf5-40a6-8292-4812d80abe9f" providerId="AD" clId="Web-{F3841169-0D07-B9E0-B74C-87A2F554F4DE}" dt="2024-02-26T19:37:55.443" v="323" actId="1076"/>
          <ac:picMkLst>
            <pc:docMk/>
            <pc:sldMk cId="820826839" sldId="294"/>
            <ac:picMk id="8" creationId="{A5A6F1E1-DE6F-F1BB-AF3A-7B3FA24EA61B}"/>
          </ac:picMkLst>
        </pc:picChg>
        <pc:picChg chg="add del mod ord">
          <ac:chgData name="Dan Atcheson" userId="S::datcheson@jthiplaw.com::a636dc91-edf5-40a6-8292-4812d80abe9f" providerId="AD" clId="Web-{F3841169-0D07-B9E0-B74C-87A2F554F4DE}" dt="2024-02-26T18:52:05.577" v="147"/>
          <ac:picMkLst>
            <pc:docMk/>
            <pc:sldMk cId="820826839" sldId="294"/>
            <ac:picMk id="12" creationId="{674CF2E4-5C3A-1736-62F3-8991046223C7}"/>
          </ac:picMkLst>
        </pc:picChg>
      </pc:sldChg>
      <pc:sldChg chg="del">
        <pc:chgData name="Dan Atcheson" userId="S::datcheson@jthiplaw.com::a636dc91-edf5-40a6-8292-4812d80abe9f" providerId="AD" clId="Web-{F3841169-0D07-B9E0-B74C-87A2F554F4DE}" dt="2024-02-26T18:20:51.452" v="0"/>
        <pc:sldMkLst>
          <pc:docMk/>
          <pc:sldMk cId="3847697247" sldId="294"/>
        </pc:sldMkLst>
      </pc:sldChg>
      <pc:sldChg chg="addSp delSp modSp new">
        <pc:chgData name="Dan Atcheson" userId="S::datcheson@jthiplaw.com::a636dc91-edf5-40a6-8292-4812d80abe9f" providerId="AD" clId="Web-{F3841169-0D07-B9E0-B74C-87A2F554F4DE}" dt="2024-02-26T19:39:50.227" v="333" actId="1076"/>
        <pc:sldMkLst>
          <pc:docMk/>
          <pc:sldMk cId="714811812" sldId="295"/>
        </pc:sldMkLst>
        <pc:spChg chg="mod">
          <ac:chgData name="Dan Atcheson" userId="S::datcheson@jthiplaw.com::a636dc91-edf5-40a6-8292-4812d80abe9f" providerId="AD" clId="Web-{F3841169-0D07-B9E0-B74C-87A2F554F4DE}" dt="2024-02-26T18:44:57.844" v="92" actId="1076"/>
          <ac:spMkLst>
            <pc:docMk/>
            <pc:sldMk cId="714811812" sldId="295"/>
            <ac:spMk id="2" creationId="{1EB0D15A-BE31-468E-8342-2B2AD6F4DA35}"/>
          </ac:spMkLst>
        </pc:spChg>
        <pc:spChg chg="del mod">
          <ac:chgData name="Dan Atcheson" userId="S::datcheson@jthiplaw.com::a636dc91-edf5-40a6-8292-4812d80abe9f" providerId="AD" clId="Web-{F3841169-0D07-B9E0-B74C-87A2F554F4DE}" dt="2024-02-26T19:32:21.904" v="258"/>
          <ac:spMkLst>
            <pc:docMk/>
            <pc:sldMk cId="714811812" sldId="295"/>
            <ac:spMk id="3" creationId="{D26AC6EA-85D5-A2B0-BD4A-C7B48AB711D8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9:31:53.231" v="254"/>
          <ac:spMkLst>
            <pc:docMk/>
            <pc:sldMk cId="714811812" sldId="295"/>
            <ac:spMk id="5" creationId="{C7B44CF7-DB30-1202-5C90-9E574C5BD76E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9:31:55.591" v="255"/>
          <ac:spMkLst>
            <pc:docMk/>
            <pc:sldMk cId="714811812" sldId="295"/>
            <ac:spMk id="7" creationId="{16FB41C4-6BB7-6821-F9CA-BF725184C60F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9:31:57.310" v="256"/>
          <ac:spMkLst>
            <pc:docMk/>
            <pc:sldMk cId="714811812" sldId="295"/>
            <ac:spMk id="9" creationId="{B60C142C-0230-1D0B-66E4-BE38FE788EC9}"/>
          </ac:spMkLst>
        </pc:spChg>
        <pc:spChg chg="add del mod">
          <ac:chgData name="Dan Atcheson" userId="S::datcheson@jthiplaw.com::a636dc91-edf5-40a6-8292-4812d80abe9f" providerId="AD" clId="Web-{F3841169-0D07-B9E0-B74C-87A2F554F4DE}" dt="2024-02-26T19:31:58.607" v="257"/>
          <ac:spMkLst>
            <pc:docMk/>
            <pc:sldMk cId="714811812" sldId="295"/>
            <ac:spMk id="11" creationId="{9463C619-C02B-BB8E-372F-71842A2E9417}"/>
          </ac:spMkLst>
        </pc:spChg>
        <pc:spChg chg="add mod">
          <ac:chgData name="Dan Atcheson" userId="S::datcheson@jthiplaw.com::a636dc91-edf5-40a6-8292-4812d80abe9f" providerId="AD" clId="Web-{F3841169-0D07-B9E0-B74C-87A2F554F4DE}" dt="2024-02-26T19:39:28.227" v="332" actId="1076"/>
          <ac:spMkLst>
            <pc:docMk/>
            <pc:sldMk cId="714811812" sldId="295"/>
            <ac:spMk id="12" creationId="{82D6B75A-069D-3CA7-AA2F-DD998DE0D2FB}"/>
          </ac:spMkLst>
        </pc:spChg>
        <pc:picChg chg="add mod ord">
          <ac:chgData name="Dan Atcheson" userId="S::datcheson@jthiplaw.com::a636dc91-edf5-40a6-8292-4812d80abe9f" providerId="AD" clId="Web-{F3841169-0D07-B9E0-B74C-87A2F554F4DE}" dt="2024-02-26T19:33:07.264" v="265" actId="14100"/>
          <ac:picMkLst>
            <pc:docMk/>
            <pc:sldMk cId="714811812" sldId="295"/>
            <ac:picMk id="4" creationId="{025BDF0E-E56E-AC08-F275-2D2918FF6982}"/>
          </ac:picMkLst>
        </pc:picChg>
        <pc:picChg chg="add mod">
          <ac:chgData name="Dan Atcheson" userId="S::datcheson@jthiplaw.com::a636dc91-edf5-40a6-8292-4812d80abe9f" providerId="AD" clId="Web-{F3841169-0D07-B9E0-B74C-87A2F554F4DE}" dt="2024-02-26T19:39:50.227" v="333" actId="1076"/>
          <ac:picMkLst>
            <pc:docMk/>
            <pc:sldMk cId="714811812" sldId="295"/>
            <ac:picMk id="6" creationId="{F4313AE5-D711-7CDB-E872-2BD1FF70A07A}"/>
          </ac:picMkLst>
        </pc:picChg>
        <pc:picChg chg="add mod">
          <ac:chgData name="Dan Atcheson" userId="S::datcheson@jthiplaw.com::a636dc91-edf5-40a6-8292-4812d80abe9f" providerId="AD" clId="Web-{F3841169-0D07-B9E0-B74C-87A2F554F4DE}" dt="2024-02-26T19:38:13.256" v="325" actId="1076"/>
          <ac:picMkLst>
            <pc:docMk/>
            <pc:sldMk cId="714811812" sldId="295"/>
            <ac:picMk id="8" creationId="{1327E44C-548B-483A-DA9A-5935FDDBF32C}"/>
          </ac:picMkLst>
        </pc:picChg>
        <pc:picChg chg="add mod">
          <ac:chgData name="Dan Atcheson" userId="S::datcheson@jthiplaw.com::a636dc91-edf5-40a6-8292-4812d80abe9f" providerId="AD" clId="Web-{F3841169-0D07-B9E0-B74C-87A2F554F4DE}" dt="2024-02-26T19:38:20.022" v="327" actId="1076"/>
          <ac:picMkLst>
            <pc:docMk/>
            <pc:sldMk cId="714811812" sldId="295"/>
            <ac:picMk id="10" creationId="{4E76AA3A-B4B9-9898-2F1A-84DE545C7302}"/>
          </ac:picMkLst>
        </pc:picChg>
      </pc:sldChg>
    </pc:docChg>
  </pc:docChgLst>
  <pc:docChgLst>
    <pc:chgData name="Dan Atcheson" userId="S::datcheson@jthiplaw.com::a636dc91-edf5-40a6-8292-4812d80abe9f" providerId="AD" clId="Web-{A20EBA1F-FBC6-9301-AC00-0A585E7B9950}"/>
    <pc:docChg chg="modSld">
      <pc:chgData name="Dan Atcheson" userId="S::datcheson@jthiplaw.com::a636dc91-edf5-40a6-8292-4812d80abe9f" providerId="AD" clId="Web-{A20EBA1F-FBC6-9301-AC00-0A585E7B9950}" dt="2024-02-20T13:37:26.620" v="3" actId="20577"/>
      <pc:docMkLst>
        <pc:docMk/>
      </pc:docMkLst>
      <pc:sldChg chg="modSp">
        <pc:chgData name="Dan Atcheson" userId="S::datcheson@jthiplaw.com::a636dc91-edf5-40a6-8292-4812d80abe9f" providerId="AD" clId="Web-{A20EBA1F-FBC6-9301-AC00-0A585E7B9950}" dt="2024-02-20T13:37:26.620" v="3" actId="20577"/>
        <pc:sldMkLst>
          <pc:docMk/>
          <pc:sldMk cId="0" sldId="276"/>
        </pc:sldMkLst>
        <pc:spChg chg="mod">
          <ac:chgData name="Dan Atcheson" userId="S::datcheson@jthiplaw.com::a636dc91-edf5-40a6-8292-4812d80abe9f" providerId="AD" clId="Web-{A20EBA1F-FBC6-9301-AC00-0A585E7B9950}" dt="2024-02-20T13:37:26.620" v="3" actId="20577"/>
          <ac:spMkLst>
            <pc:docMk/>
            <pc:sldMk cId="0" sldId="276"/>
            <ac:spMk id="3075" creationId="{F4BB207A-9EE1-41F4-BCFC-A021F60C3764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openxmlformats.org/officeDocument/2006/relationships/image" Target="../media/image33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svg"/><Relationship Id="rId4" Type="http://schemas.openxmlformats.org/officeDocument/2006/relationships/image" Target="../media/image27.svg"/><Relationship Id="rId9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6.png"/><Relationship Id="rId7" Type="http://schemas.openxmlformats.org/officeDocument/2006/relationships/image" Target="../media/image32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12" Type="http://schemas.openxmlformats.org/officeDocument/2006/relationships/image" Target="../media/image33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svg"/><Relationship Id="rId4" Type="http://schemas.openxmlformats.org/officeDocument/2006/relationships/image" Target="../media/image27.svg"/><Relationship Id="rId9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6.png"/><Relationship Id="rId7" Type="http://schemas.openxmlformats.org/officeDocument/2006/relationships/image" Target="../media/image32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CA686-21B1-4076-B3CE-69DF294F396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C3C91F-AFEB-4320-BB24-6D1B631BD313}">
      <dgm:prSet/>
      <dgm:spPr/>
      <dgm:t>
        <a:bodyPr/>
        <a:lstStyle/>
        <a:p>
          <a:r>
            <a:rPr lang="en-US"/>
            <a:t>The ALA Code of Ethics serves as a guide for everyday professional conduct.</a:t>
          </a:r>
        </a:p>
      </dgm:t>
    </dgm:pt>
    <dgm:pt modelId="{4DF48044-1234-45A7-939F-7E3597CAAB27}" type="parTrans" cxnId="{2C059BEE-69DC-4BAE-A0B9-2EA9C0B849D1}">
      <dgm:prSet/>
      <dgm:spPr/>
      <dgm:t>
        <a:bodyPr/>
        <a:lstStyle/>
        <a:p>
          <a:endParaRPr lang="en-US"/>
        </a:p>
      </dgm:t>
    </dgm:pt>
    <dgm:pt modelId="{06CC7121-84B6-4CFA-BBA5-4D92FA5AA407}" type="sibTrans" cxnId="{2C059BEE-69DC-4BAE-A0B9-2EA9C0B849D1}">
      <dgm:prSet/>
      <dgm:spPr/>
      <dgm:t>
        <a:bodyPr/>
        <a:lstStyle/>
        <a:p>
          <a:endParaRPr lang="en-US"/>
        </a:p>
      </dgm:t>
    </dgm:pt>
    <dgm:pt modelId="{10E101BA-7ED8-46DE-82C6-441FCAB31D59}">
      <dgm:prSet/>
      <dgm:spPr/>
      <dgm:t>
        <a:bodyPr/>
        <a:lstStyle/>
        <a:p>
          <a:r>
            <a:rPr lang="en-US"/>
            <a:t>Reflects high ethical and professional standards inherent in the practice of law and related legal service organizations.</a:t>
          </a:r>
        </a:p>
      </dgm:t>
    </dgm:pt>
    <dgm:pt modelId="{B7A08E1B-B521-4231-8653-CC3E5194A44A}" type="parTrans" cxnId="{FE531F58-163F-4026-9ADC-FEFFCA6A2C88}">
      <dgm:prSet/>
      <dgm:spPr/>
      <dgm:t>
        <a:bodyPr/>
        <a:lstStyle/>
        <a:p>
          <a:endParaRPr lang="en-US"/>
        </a:p>
      </dgm:t>
    </dgm:pt>
    <dgm:pt modelId="{7E837A63-FB01-49F6-820F-B23533E25D6F}" type="sibTrans" cxnId="{FE531F58-163F-4026-9ADC-FEFFCA6A2C88}">
      <dgm:prSet/>
      <dgm:spPr/>
      <dgm:t>
        <a:bodyPr/>
        <a:lstStyle/>
        <a:p>
          <a:endParaRPr lang="en-US"/>
        </a:p>
      </dgm:t>
    </dgm:pt>
    <dgm:pt modelId="{1D72C969-E2A5-4A4D-97FB-286FB4A7BCC5}">
      <dgm:prSet/>
      <dgm:spPr/>
      <dgm:t>
        <a:bodyPr/>
        <a:lstStyle/>
        <a:p>
          <a:r>
            <a:rPr lang="en-US"/>
            <a:t>Sets a standard for all individuals engaged in legal management, including volunteers, employees, and business partners.</a:t>
          </a:r>
        </a:p>
      </dgm:t>
    </dgm:pt>
    <dgm:pt modelId="{987E65A4-5AB1-4A12-8050-5F889D3FB9EE}" type="parTrans" cxnId="{8A62483B-A410-4B97-A73E-C05FB9409EA7}">
      <dgm:prSet/>
      <dgm:spPr/>
      <dgm:t>
        <a:bodyPr/>
        <a:lstStyle/>
        <a:p>
          <a:endParaRPr lang="en-US"/>
        </a:p>
      </dgm:t>
    </dgm:pt>
    <dgm:pt modelId="{95A76AD7-D94D-4549-9E43-99DB36E8D85F}" type="sibTrans" cxnId="{8A62483B-A410-4B97-A73E-C05FB9409EA7}">
      <dgm:prSet/>
      <dgm:spPr/>
      <dgm:t>
        <a:bodyPr/>
        <a:lstStyle/>
        <a:p>
          <a:endParaRPr lang="en-US"/>
        </a:p>
      </dgm:t>
    </dgm:pt>
    <dgm:pt modelId="{7EC9659B-061D-4345-8634-4C544A494B10}" type="pres">
      <dgm:prSet presAssocID="{342CA686-21B1-4076-B3CE-69DF294F396E}" presName="Name0" presStyleCnt="0">
        <dgm:presLayoutVars>
          <dgm:dir/>
          <dgm:animLvl val="lvl"/>
          <dgm:resizeHandles val="exact"/>
        </dgm:presLayoutVars>
      </dgm:prSet>
      <dgm:spPr/>
    </dgm:pt>
    <dgm:pt modelId="{78C05DF0-E8CD-49B2-AA44-B950DE3CA6B5}" type="pres">
      <dgm:prSet presAssocID="{D6C3C91F-AFEB-4320-BB24-6D1B631BD313}" presName="linNode" presStyleCnt="0"/>
      <dgm:spPr/>
    </dgm:pt>
    <dgm:pt modelId="{3529BCBD-266E-4BE4-8862-1E55C4ECDD50}" type="pres">
      <dgm:prSet presAssocID="{D6C3C91F-AFEB-4320-BB24-6D1B631BD313}" presName="parentText" presStyleLbl="node1" presStyleIdx="0" presStyleCnt="3" custScaleX="150001">
        <dgm:presLayoutVars>
          <dgm:chMax val="1"/>
          <dgm:bulletEnabled val="1"/>
        </dgm:presLayoutVars>
      </dgm:prSet>
      <dgm:spPr/>
    </dgm:pt>
    <dgm:pt modelId="{69DAD2AE-4512-4EF8-950F-C20418D9AF3E}" type="pres">
      <dgm:prSet presAssocID="{06CC7121-84B6-4CFA-BBA5-4D92FA5AA407}" presName="sp" presStyleCnt="0"/>
      <dgm:spPr/>
    </dgm:pt>
    <dgm:pt modelId="{26E62DC1-D59C-4FD6-A542-8B7349F8A855}" type="pres">
      <dgm:prSet presAssocID="{10E101BA-7ED8-46DE-82C6-441FCAB31D59}" presName="linNode" presStyleCnt="0"/>
      <dgm:spPr/>
    </dgm:pt>
    <dgm:pt modelId="{43DDA7E1-7566-4152-BA2C-AE82A0BBA6DC}" type="pres">
      <dgm:prSet presAssocID="{10E101BA-7ED8-46DE-82C6-441FCAB31D59}" presName="parentText" presStyleLbl="node1" presStyleIdx="1" presStyleCnt="3" custScaleX="146839">
        <dgm:presLayoutVars>
          <dgm:chMax val="1"/>
          <dgm:bulletEnabled val="1"/>
        </dgm:presLayoutVars>
      </dgm:prSet>
      <dgm:spPr/>
    </dgm:pt>
    <dgm:pt modelId="{A4E08FF9-321F-436F-8D1C-5BE4F4FCA1AE}" type="pres">
      <dgm:prSet presAssocID="{7E837A63-FB01-49F6-820F-B23533E25D6F}" presName="sp" presStyleCnt="0"/>
      <dgm:spPr/>
    </dgm:pt>
    <dgm:pt modelId="{B78BEA67-9C70-4BE8-B2BB-079B2236A494}" type="pres">
      <dgm:prSet presAssocID="{1D72C969-E2A5-4A4D-97FB-286FB4A7BCC5}" presName="linNode" presStyleCnt="0"/>
      <dgm:spPr/>
    </dgm:pt>
    <dgm:pt modelId="{F5E70C0B-1463-4BA0-87A2-C3CEB210FD81}" type="pres">
      <dgm:prSet presAssocID="{1D72C969-E2A5-4A4D-97FB-286FB4A7BCC5}" presName="parentText" presStyleLbl="node1" presStyleIdx="2" presStyleCnt="3" custScaleX="147795">
        <dgm:presLayoutVars>
          <dgm:chMax val="1"/>
          <dgm:bulletEnabled val="1"/>
        </dgm:presLayoutVars>
      </dgm:prSet>
      <dgm:spPr/>
    </dgm:pt>
  </dgm:ptLst>
  <dgm:cxnLst>
    <dgm:cxn modelId="{8A62483B-A410-4B97-A73E-C05FB9409EA7}" srcId="{342CA686-21B1-4076-B3CE-69DF294F396E}" destId="{1D72C969-E2A5-4A4D-97FB-286FB4A7BCC5}" srcOrd="2" destOrd="0" parTransId="{987E65A4-5AB1-4A12-8050-5F889D3FB9EE}" sibTransId="{95A76AD7-D94D-4549-9E43-99DB36E8D85F}"/>
    <dgm:cxn modelId="{FE531F58-163F-4026-9ADC-FEFFCA6A2C88}" srcId="{342CA686-21B1-4076-B3CE-69DF294F396E}" destId="{10E101BA-7ED8-46DE-82C6-441FCAB31D59}" srcOrd="1" destOrd="0" parTransId="{B7A08E1B-B521-4231-8653-CC3E5194A44A}" sibTransId="{7E837A63-FB01-49F6-820F-B23533E25D6F}"/>
    <dgm:cxn modelId="{F610D4B3-EDAC-4DAE-9028-AEDC3B9AA2E1}" type="presOf" srcId="{342CA686-21B1-4076-B3CE-69DF294F396E}" destId="{7EC9659B-061D-4345-8634-4C544A494B10}" srcOrd="0" destOrd="0" presId="urn:microsoft.com/office/officeart/2005/8/layout/vList5"/>
    <dgm:cxn modelId="{A97E0FC1-DBC2-421C-AEC4-08B420BC93D5}" type="presOf" srcId="{1D72C969-E2A5-4A4D-97FB-286FB4A7BCC5}" destId="{F5E70C0B-1463-4BA0-87A2-C3CEB210FD81}" srcOrd="0" destOrd="0" presId="urn:microsoft.com/office/officeart/2005/8/layout/vList5"/>
    <dgm:cxn modelId="{51CFC1C5-4544-496E-AC62-E37BEA7F2231}" type="presOf" srcId="{D6C3C91F-AFEB-4320-BB24-6D1B631BD313}" destId="{3529BCBD-266E-4BE4-8862-1E55C4ECDD50}" srcOrd="0" destOrd="0" presId="urn:microsoft.com/office/officeart/2005/8/layout/vList5"/>
    <dgm:cxn modelId="{D7634FEE-8036-4853-A7CB-E06CEA5B239E}" type="presOf" srcId="{10E101BA-7ED8-46DE-82C6-441FCAB31D59}" destId="{43DDA7E1-7566-4152-BA2C-AE82A0BBA6DC}" srcOrd="0" destOrd="0" presId="urn:microsoft.com/office/officeart/2005/8/layout/vList5"/>
    <dgm:cxn modelId="{2C059BEE-69DC-4BAE-A0B9-2EA9C0B849D1}" srcId="{342CA686-21B1-4076-B3CE-69DF294F396E}" destId="{D6C3C91F-AFEB-4320-BB24-6D1B631BD313}" srcOrd="0" destOrd="0" parTransId="{4DF48044-1234-45A7-939F-7E3597CAAB27}" sibTransId="{06CC7121-84B6-4CFA-BBA5-4D92FA5AA407}"/>
    <dgm:cxn modelId="{D89C3E0B-FAAB-4257-8208-5F9F3F2B438D}" type="presParOf" srcId="{7EC9659B-061D-4345-8634-4C544A494B10}" destId="{78C05DF0-E8CD-49B2-AA44-B950DE3CA6B5}" srcOrd="0" destOrd="0" presId="urn:microsoft.com/office/officeart/2005/8/layout/vList5"/>
    <dgm:cxn modelId="{771DD5DA-0EF9-4D25-B4C5-6957437DFF3D}" type="presParOf" srcId="{78C05DF0-E8CD-49B2-AA44-B950DE3CA6B5}" destId="{3529BCBD-266E-4BE4-8862-1E55C4ECDD50}" srcOrd="0" destOrd="0" presId="urn:microsoft.com/office/officeart/2005/8/layout/vList5"/>
    <dgm:cxn modelId="{7D53CB24-BF86-430C-B871-BFFB092F66F7}" type="presParOf" srcId="{7EC9659B-061D-4345-8634-4C544A494B10}" destId="{69DAD2AE-4512-4EF8-950F-C20418D9AF3E}" srcOrd="1" destOrd="0" presId="urn:microsoft.com/office/officeart/2005/8/layout/vList5"/>
    <dgm:cxn modelId="{54552DE5-7998-444C-91E4-2409DC90015F}" type="presParOf" srcId="{7EC9659B-061D-4345-8634-4C544A494B10}" destId="{26E62DC1-D59C-4FD6-A542-8B7349F8A855}" srcOrd="2" destOrd="0" presId="urn:microsoft.com/office/officeart/2005/8/layout/vList5"/>
    <dgm:cxn modelId="{08517F44-6F6D-4EAA-8424-1DC09318CA6F}" type="presParOf" srcId="{26E62DC1-D59C-4FD6-A542-8B7349F8A855}" destId="{43DDA7E1-7566-4152-BA2C-AE82A0BBA6DC}" srcOrd="0" destOrd="0" presId="urn:microsoft.com/office/officeart/2005/8/layout/vList5"/>
    <dgm:cxn modelId="{4B9DD9AD-B58D-42F0-B44D-F9DE013A67B8}" type="presParOf" srcId="{7EC9659B-061D-4345-8634-4C544A494B10}" destId="{A4E08FF9-321F-436F-8D1C-5BE4F4FCA1AE}" srcOrd="3" destOrd="0" presId="urn:microsoft.com/office/officeart/2005/8/layout/vList5"/>
    <dgm:cxn modelId="{3EFE8C9E-4AF7-46EF-8491-DB23B8DF816E}" type="presParOf" srcId="{7EC9659B-061D-4345-8634-4C544A494B10}" destId="{B78BEA67-9C70-4BE8-B2BB-079B2236A494}" srcOrd="4" destOrd="0" presId="urn:microsoft.com/office/officeart/2005/8/layout/vList5"/>
    <dgm:cxn modelId="{DBBC5547-1475-4E0D-91A7-7E040BD825DB}" type="presParOf" srcId="{B78BEA67-9C70-4BE8-B2BB-079B2236A494}" destId="{F5E70C0B-1463-4BA0-87A2-C3CEB210FD8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D1342A-C88E-4CB0-B560-B5F9D282AAF1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CEADA2-4D43-4779-B894-EE2C1A074F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 ALA’s vision and mission and uphold the Code.</a:t>
          </a:r>
        </a:p>
      </dgm:t>
    </dgm:pt>
    <dgm:pt modelId="{12AE8F7E-320D-4CFE-8E07-BE7CC9306FFE}" type="parTrans" cxnId="{F87C02D4-A26A-4D97-B443-CBA7CE91A5A7}">
      <dgm:prSet/>
      <dgm:spPr/>
      <dgm:t>
        <a:bodyPr/>
        <a:lstStyle/>
        <a:p>
          <a:endParaRPr lang="en-US"/>
        </a:p>
      </dgm:t>
    </dgm:pt>
    <dgm:pt modelId="{25FA3F34-F960-4D84-94C7-AF27BE77F856}" type="sibTrans" cxnId="{F87C02D4-A26A-4D97-B443-CBA7CE91A5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065036-4E8C-4D7C-9CD2-EFB88B5601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Conduct compatible with ABA Model Rules of Professional Conduct.</a:t>
          </a:r>
        </a:p>
      </dgm:t>
    </dgm:pt>
    <dgm:pt modelId="{346D8214-E1EB-47A6-AFD6-1A0AAD5FC88A}" type="parTrans" cxnId="{D9AB5882-263A-4747-ABD7-FA82AC444DFE}">
      <dgm:prSet/>
      <dgm:spPr/>
      <dgm:t>
        <a:bodyPr/>
        <a:lstStyle/>
        <a:p>
          <a:endParaRPr lang="en-US"/>
        </a:p>
      </dgm:t>
    </dgm:pt>
    <dgm:pt modelId="{9557ABE1-CFE7-4B23-A186-B7DC434016C2}" type="sibTrans" cxnId="{D9AB5882-263A-4747-ABD7-FA82AC444D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D651507-E3AF-416C-8402-FD09968F85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Maintain professional competence through continuing education.</a:t>
          </a:r>
        </a:p>
      </dgm:t>
    </dgm:pt>
    <dgm:pt modelId="{AA236AA7-0EB2-44C1-A9A3-44A9B96BB6BE}" type="parTrans" cxnId="{10DF64E2-6D90-411F-AEE6-95988F4D8B08}">
      <dgm:prSet/>
      <dgm:spPr/>
      <dgm:t>
        <a:bodyPr/>
        <a:lstStyle/>
        <a:p>
          <a:endParaRPr lang="en-US"/>
        </a:p>
      </dgm:t>
    </dgm:pt>
    <dgm:pt modelId="{B1813D9E-CD9E-47AB-8717-8939FE6795C4}" type="sibTrans" cxnId="{10DF64E2-6D90-411F-AEE6-95988F4D8B0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3F9870D-D1BF-4890-BC2A-A12E99C636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Demonstrate honesty, fairness, respect, and collaboration.</a:t>
          </a:r>
        </a:p>
      </dgm:t>
    </dgm:pt>
    <dgm:pt modelId="{EF93B70F-4F35-4ADB-839B-5028F26254C5}" type="parTrans" cxnId="{12C2F17F-DC91-465A-BA38-BEDF6ED129CE}">
      <dgm:prSet/>
      <dgm:spPr/>
      <dgm:t>
        <a:bodyPr/>
        <a:lstStyle/>
        <a:p>
          <a:endParaRPr lang="en-US"/>
        </a:p>
      </dgm:t>
    </dgm:pt>
    <dgm:pt modelId="{01BD4721-D441-4D8F-A39F-4879F037E5A6}" type="sibTrans" cxnId="{12C2F17F-DC91-465A-BA38-BEDF6ED129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AF22C5-3790-4FB6-B9D7-22D7A86C79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Promote awareness and practice of professional legal management.</a:t>
          </a:r>
        </a:p>
      </dgm:t>
    </dgm:pt>
    <dgm:pt modelId="{A92F6625-30D2-4438-A502-377D14E595A1}" type="parTrans" cxnId="{2DF470A8-BD9A-4D3F-A5C1-787FDD1D6739}">
      <dgm:prSet/>
      <dgm:spPr/>
      <dgm:t>
        <a:bodyPr/>
        <a:lstStyle/>
        <a:p>
          <a:endParaRPr lang="en-US"/>
        </a:p>
      </dgm:t>
    </dgm:pt>
    <dgm:pt modelId="{DDCD3764-AE6B-4EAC-A0A2-01C33E9002FF}" type="sibTrans" cxnId="{2DF470A8-BD9A-4D3F-A5C1-787FDD1D673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2D095A-6094-4D7B-B323-1312A3E567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Actively pursue diversity, equity, inclusion, and accessibility.</a:t>
          </a:r>
        </a:p>
      </dgm:t>
    </dgm:pt>
    <dgm:pt modelId="{CD8976D9-870A-4E44-940B-F66DE75D8430}" type="parTrans" cxnId="{338D08CE-3D67-45F3-A6D4-F8263599781F}">
      <dgm:prSet/>
      <dgm:spPr/>
      <dgm:t>
        <a:bodyPr/>
        <a:lstStyle/>
        <a:p>
          <a:endParaRPr lang="en-US"/>
        </a:p>
      </dgm:t>
    </dgm:pt>
    <dgm:pt modelId="{A0FA60BC-E8ED-414D-986A-CA3249A34AFD}" type="sibTrans" cxnId="{338D08CE-3D67-45F3-A6D4-F8263599781F}">
      <dgm:prSet/>
      <dgm:spPr/>
      <dgm:t>
        <a:bodyPr/>
        <a:lstStyle/>
        <a:p>
          <a:endParaRPr lang="en-US"/>
        </a:p>
      </dgm:t>
    </dgm:pt>
    <dgm:pt modelId="{563ED194-87C4-4CA8-A42D-97AF68B3A9DC}" type="pres">
      <dgm:prSet presAssocID="{8CD1342A-C88E-4CB0-B560-B5F9D282AAF1}" presName="root" presStyleCnt="0">
        <dgm:presLayoutVars>
          <dgm:dir/>
          <dgm:resizeHandles val="exact"/>
        </dgm:presLayoutVars>
      </dgm:prSet>
      <dgm:spPr/>
    </dgm:pt>
    <dgm:pt modelId="{051F78B7-50D3-4B8E-AE11-39FBFDFFF81A}" type="pres">
      <dgm:prSet presAssocID="{8CD1342A-C88E-4CB0-B560-B5F9D282AAF1}" presName="container" presStyleCnt="0">
        <dgm:presLayoutVars>
          <dgm:dir/>
          <dgm:resizeHandles val="exact"/>
        </dgm:presLayoutVars>
      </dgm:prSet>
      <dgm:spPr/>
    </dgm:pt>
    <dgm:pt modelId="{83FFBA32-7DDE-4151-9AD8-89B04ADE55CC}" type="pres">
      <dgm:prSet presAssocID="{8BCEADA2-4D43-4779-B894-EE2C1A074F61}" presName="compNode" presStyleCnt="0"/>
      <dgm:spPr/>
    </dgm:pt>
    <dgm:pt modelId="{2BF493DF-BB2D-439D-8547-3F0FBD29DF5B}" type="pres">
      <dgm:prSet presAssocID="{8BCEADA2-4D43-4779-B894-EE2C1A074F61}" presName="iconBgRect" presStyleLbl="bgShp" presStyleIdx="0" presStyleCnt="6"/>
      <dgm:spPr/>
    </dgm:pt>
    <dgm:pt modelId="{BF601E2D-BF51-41F4-BE61-FB5497B99EDD}" type="pres">
      <dgm:prSet presAssocID="{8BCEADA2-4D43-4779-B894-EE2C1A074F6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C46DF879-B3EC-4E9E-BB34-0AD5E9823E32}" type="pres">
      <dgm:prSet presAssocID="{8BCEADA2-4D43-4779-B894-EE2C1A074F61}" presName="spaceRect" presStyleCnt="0"/>
      <dgm:spPr/>
    </dgm:pt>
    <dgm:pt modelId="{8C94007C-5018-4D51-BFBA-66421EA8D742}" type="pres">
      <dgm:prSet presAssocID="{8BCEADA2-4D43-4779-B894-EE2C1A074F61}" presName="textRect" presStyleLbl="revTx" presStyleIdx="0" presStyleCnt="6">
        <dgm:presLayoutVars>
          <dgm:chMax val="1"/>
          <dgm:chPref val="1"/>
        </dgm:presLayoutVars>
      </dgm:prSet>
      <dgm:spPr/>
    </dgm:pt>
    <dgm:pt modelId="{C3C25AA4-DECA-4E8A-89E7-C63A9933164F}" type="pres">
      <dgm:prSet presAssocID="{25FA3F34-F960-4D84-94C7-AF27BE77F856}" presName="sibTrans" presStyleLbl="sibTrans2D1" presStyleIdx="0" presStyleCnt="0"/>
      <dgm:spPr/>
    </dgm:pt>
    <dgm:pt modelId="{BD2FC204-BB62-4921-8266-2DFC14B26966}" type="pres">
      <dgm:prSet presAssocID="{9F065036-4E8C-4D7C-9CD2-EFB88B5601EF}" presName="compNode" presStyleCnt="0"/>
      <dgm:spPr/>
    </dgm:pt>
    <dgm:pt modelId="{D3AE08F8-5385-4228-8890-777000E81277}" type="pres">
      <dgm:prSet presAssocID="{9F065036-4E8C-4D7C-9CD2-EFB88B5601EF}" presName="iconBgRect" presStyleLbl="bgShp" presStyleIdx="1" presStyleCnt="6"/>
      <dgm:spPr/>
    </dgm:pt>
    <dgm:pt modelId="{D69FA030-8123-42BA-A186-8AFF1DE9B864}" type="pres">
      <dgm:prSet presAssocID="{9F065036-4E8C-4D7C-9CD2-EFB88B5601E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17B1D5E-F299-4D57-961C-A38830FD1001}" type="pres">
      <dgm:prSet presAssocID="{9F065036-4E8C-4D7C-9CD2-EFB88B5601EF}" presName="spaceRect" presStyleCnt="0"/>
      <dgm:spPr/>
    </dgm:pt>
    <dgm:pt modelId="{17523CA8-A1AD-4139-8721-F95D96517360}" type="pres">
      <dgm:prSet presAssocID="{9F065036-4E8C-4D7C-9CD2-EFB88B5601EF}" presName="textRect" presStyleLbl="revTx" presStyleIdx="1" presStyleCnt="6">
        <dgm:presLayoutVars>
          <dgm:chMax val="1"/>
          <dgm:chPref val="1"/>
        </dgm:presLayoutVars>
      </dgm:prSet>
      <dgm:spPr/>
    </dgm:pt>
    <dgm:pt modelId="{4F0723C2-6C4C-4964-BD5B-D41E1F4C753A}" type="pres">
      <dgm:prSet presAssocID="{9557ABE1-CFE7-4B23-A186-B7DC434016C2}" presName="sibTrans" presStyleLbl="sibTrans2D1" presStyleIdx="0" presStyleCnt="0"/>
      <dgm:spPr/>
    </dgm:pt>
    <dgm:pt modelId="{B62317B0-A65D-45B5-B998-A1FB9F6701A8}" type="pres">
      <dgm:prSet presAssocID="{9D651507-E3AF-416C-8402-FD09968F85AE}" presName="compNode" presStyleCnt="0"/>
      <dgm:spPr/>
    </dgm:pt>
    <dgm:pt modelId="{C0FC7606-8F0A-4643-ABD4-18AB25386481}" type="pres">
      <dgm:prSet presAssocID="{9D651507-E3AF-416C-8402-FD09968F85AE}" presName="iconBgRect" presStyleLbl="bgShp" presStyleIdx="2" presStyleCnt="6"/>
      <dgm:spPr/>
    </dgm:pt>
    <dgm:pt modelId="{FDC10011-45B5-43D1-A815-D782C56D8D7D}" type="pres">
      <dgm:prSet presAssocID="{9D651507-E3AF-416C-8402-FD09968F85A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A6AE689-FFA2-44B6-ABA8-0276396B96EF}" type="pres">
      <dgm:prSet presAssocID="{9D651507-E3AF-416C-8402-FD09968F85AE}" presName="spaceRect" presStyleCnt="0"/>
      <dgm:spPr/>
    </dgm:pt>
    <dgm:pt modelId="{ED46F363-852A-4E1B-927C-17922B2CA30D}" type="pres">
      <dgm:prSet presAssocID="{9D651507-E3AF-416C-8402-FD09968F85AE}" presName="textRect" presStyleLbl="revTx" presStyleIdx="2" presStyleCnt="6">
        <dgm:presLayoutVars>
          <dgm:chMax val="1"/>
          <dgm:chPref val="1"/>
        </dgm:presLayoutVars>
      </dgm:prSet>
      <dgm:spPr/>
    </dgm:pt>
    <dgm:pt modelId="{4A1E4658-3198-4CF4-8F63-F55BFCA5CD32}" type="pres">
      <dgm:prSet presAssocID="{B1813D9E-CD9E-47AB-8717-8939FE6795C4}" presName="sibTrans" presStyleLbl="sibTrans2D1" presStyleIdx="0" presStyleCnt="0"/>
      <dgm:spPr/>
    </dgm:pt>
    <dgm:pt modelId="{52CFBC90-3FAA-423C-943B-34FC5DB49C76}" type="pres">
      <dgm:prSet presAssocID="{C3F9870D-D1BF-4890-BC2A-A12E99C636EF}" presName="compNode" presStyleCnt="0"/>
      <dgm:spPr/>
    </dgm:pt>
    <dgm:pt modelId="{B54242C2-E3A9-4378-AE0A-B428903458C8}" type="pres">
      <dgm:prSet presAssocID="{C3F9870D-D1BF-4890-BC2A-A12E99C636EF}" presName="iconBgRect" presStyleLbl="bgShp" presStyleIdx="3" presStyleCnt="6"/>
      <dgm:spPr/>
    </dgm:pt>
    <dgm:pt modelId="{6BA9D94D-E677-4209-93E2-CEEC7727CEB6}" type="pres">
      <dgm:prSet presAssocID="{C3F9870D-D1BF-4890-BC2A-A12E99C636E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6F38845-E80D-4234-B854-0615C0CC34FF}" type="pres">
      <dgm:prSet presAssocID="{C3F9870D-D1BF-4890-BC2A-A12E99C636EF}" presName="spaceRect" presStyleCnt="0"/>
      <dgm:spPr/>
    </dgm:pt>
    <dgm:pt modelId="{94FF70DD-A8F4-4B96-A4B9-84D84126568D}" type="pres">
      <dgm:prSet presAssocID="{C3F9870D-D1BF-4890-BC2A-A12E99C636EF}" presName="textRect" presStyleLbl="revTx" presStyleIdx="3" presStyleCnt="6">
        <dgm:presLayoutVars>
          <dgm:chMax val="1"/>
          <dgm:chPref val="1"/>
        </dgm:presLayoutVars>
      </dgm:prSet>
      <dgm:spPr/>
    </dgm:pt>
    <dgm:pt modelId="{9AF90E1B-98AF-40F8-90C3-73997E4339F4}" type="pres">
      <dgm:prSet presAssocID="{01BD4721-D441-4D8F-A39F-4879F037E5A6}" presName="sibTrans" presStyleLbl="sibTrans2D1" presStyleIdx="0" presStyleCnt="0"/>
      <dgm:spPr/>
    </dgm:pt>
    <dgm:pt modelId="{5F38026B-7295-4B28-8FFB-5F7B095712BC}" type="pres">
      <dgm:prSet presAssocID="{7DAF22C5-3790-4FB6-B9D7-22D7A86C79B7}" presName="compNode" presStyleCnt="0"/>
      <dgm:spPr/>
    </dgm:pt>
    <dgm:pt modelId="{7B89B78A-5E91-401A-A629-615CAF598D81}" type="pres">
      <dgm:prSet presAssocID="{7DAF22C5-3790-4FB6-B9D7-22D7A86C79B7}" presName="iconBgRect" presStyleLbl="bgShp" presStyleIdx="4" presStyleCnt="6"/>
      <dgm:spPr/>
    </dgm:pt>
    <dgm:pt modelId="{55DE4F33-79DD-49A0-90F8-D4D44B554F1C}" type="pres">
      <dgm:prSet presAssocID="{7DAF22C5-3790-4FB6-B9D7-22D7A86C79B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BBD314E-4A2A-44AE-AA29-F778122756C7}" type="pres">
      <dgm:prSet presAssocID="{7DAF22C5-3790-4FB6-B9D7-22D7A86C79B7}" presName="spaceRect" presStyleCnt="0"/>
      <dgm:spPr/>
    </dgm:pt>
    <dgm:pt modelId="{E229F40B-C937-47F2-A401-70FA59E557BE}" type="pres">
      <dgm:prSet presAssocID="{7DAF22C5-3790-4FB6-B9D7-22D7A86C79B7}" presName="textRect" presStyleLbl="revTx" presStyleIdx="4" presStyleCnt="6">
        <dgm:presLayoutVars>
          <dgm:chMax val="1"/>
          <dgm:chPref val="1"/>
        </dgm:presLayoutVars>
      </dgm:prSet>
      <dgm:spPr/>
    </dgm:pt>
    <dgm:pt modelId="{33BB5695-C5B6-489D-AEB4-D57159545136}" type="pres">
      <dgm:prSet presAssocID="{DDCD3764-AE6B-4EAC-A0A2-01C33E9002FF}" presName="sibTrans" presStyleLbl="sibTrans2D1" presStyleIdx="0" presStyleCnt="0"/>
      <dgm:spPr/>
    </dgm:pt>
    <dgm:pt modelId="{F4ED4E14-7AEB-45F7-A142-D66EA2093C3E}" type="pres">
      <dgm:prSet presAssocID="{6D2D095A-6094-4D7B-B323-1312A3E56794}" presName="compNode" presStyleCnt="0"/>
      <dgm:spPr/>
    </dgm:pt>
    <dgm:pt modelId="{2670D447-D3B6-426E-AF49-DE53FAA5E0A9}" type="pres">
      <dgm:prSet presAssocID="{6D2D095A-6094-4D7B-B323-1312A3E56794}" presName="iconBgRect" presStyleLbl="bgShp" presStyleIdx="5" presStyleCnt="6"/>
      <dgm:spPr/>
    </dgm:pt>
    <dgm:pt modelId="{FBE4095E-1A0E-476B-8731-CCA8F1367982}" type="pres">
      <dgm:prSet presAssocID="{6D2D095A-6094-4D7B-B323-1312A3E5679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875CCDD8-ABE1-40D1-B881-BA68FAAF5B65}" type="pres">
      <dgm:prSet presAssocID="{6D2D095A-6094-4D7B-B323-1312A3E56794}" presName="spaceRect" presStyleCnt="0"/>
      <dgm:spPr/>
    </dgm:pt>
    <dgm:pt modelId="{D474FD13-E5AD-4A20-B661-ED6D66472BEA}" type="pres">
      <dgm:prSet presAssocID="{6D2D095A-6094-4D7B-B323-1312A3E5679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541760F-300D-4418-AA61-AE05B405B498}" type="presOf" srcId="{B1813D9E-CD9E-47AB-8717-8939FE6795C4}" destId="{4A1E4658-3198-4CF4-8F63-F55BFCA5CD32}" srcOrd="0" destOrd="0" presId="urn:microsoft.com/office/officeart/2018/2/layout/IconCircleList"/>
    <dgm:cxn modelId="{72E36D14-6AC8-409A-BAA9-58E5D3804870}" type="presOf" srcId="{DDCD3764-AE6B-4EAC-A0A2-01C33E9002FF}" destId="{33BB5695-C5B6-489D-AEB4-D57159545136}" srcOrd="0" destOrd="0" presId="urn:microsoft.com/office/officeart/2018/2/layout/IconCircleList"/>
    <dgm:cxn modelId="{E9D17D21-42A9-4074-B115-D598250E0549}" type="presOf" srcId="{01BD4721-D441-4D8F-A39F-4879F037E5A6}" destId="{9AF90E1B-98AF-40F8-90C3-73997E4339F4}" srcOrd="0" destOrd="0" presId="urn:microsoft.com/office/officeart/2018/2/layout/IconCircleList"/>
    <dgm:cxn modelId="{D272A324-07DF-485D-888A-D77ECDAB41D0}" type="presOf" srcId="{9557ABE1-CFE7-4B23-A186-B7DC434016C2}" destId="{4F0723C2-6C4C-4964-BD5B-D41E1F4C753A}" srcOrd="0" destOrd="0" presId="urn:microsoft.com/office/officeart/2018/2/layout/IconCircleList"/>
    <dgm:cxn modelId="{CB271A6C-DDD0-47D8-A527-3BC814FB2AB2}" type="presOf" srcId="{9F065036-4E8C-4D7C-9CD2-EFB88B5601EF}" destId="{17523CA8-A1AD-4139-8721-F95D96517360}" srcOrd="0" destOrd="0" presId="urn:microsoft.com/office/officeart/2018/2/layout/IconCircleList"/>
    <dgm:cxn modelId="{7CF23F75-CAAE-470E-9626-A053A275D246}" type="presOf" srcId="{9D651507-E3AF-416C-8402-FD09968F85AE}" destId="{ED46F363-852A-4E1B-927C-17922B2CA30D}" srcOrd="0" destOrd="0" presId="urn:microsoft.com/office/officeart/2018/2/layout/IconCircleList"/>
    <dgm:cxn modelId="{12C2F17F-DC91-465A-BA38-BEDF6ED129CE}" srcId="{8CD1342A-C88E-4CB0-B560-B5F9D282AAF1}" destId="{C3F9870D-D1BF-4890-BC2A-A12E99C636EF}" srcOrd="3" destOrd="0" parTransId="{EF93B70F-4F35-4ADB-839B-5028F26254C5}" sibTransId="{01BD4721-D441-4D8F-A39F-4879F037E5A6}"/>
    <dgm:cxn modelId="{D9AB5882-263A-4747-ABD7-FA82AC444DFE}" srcId="{8CD1342A-C88E-4CB0-B560-B5F9D282AAF1}" destId="{9F065036-4E8C-4D7C-9CD2-EFB88B5601EF}" srcOrd="1" destOrd="0" parTransId="{346D8214-E1EB-47A6-AFD6-1A0AAD5FC88A}" sibTransId="{9557ABE1-CFE7-4B23-A186-B7DC434016C2}"/>
    <dgm:cxn modelId="{39B2249E-9D02-446B-8277-C592A76472D1}" type="presOf" srcId="{C3F9870D-D1BF-4890-BC2A-A12E99C636EF}" destId="{94FF70DD-A8F4-4B96-A4B9-84D84126568D}" srcOrd="0" destOrd="0" presId="urn:microsoft.com/office/officeart/2018/2/layout/IconCircleList"/>
    <dgm:cxn modelId="{82B78DA5-6675-4BA4-9A57-1421EA968142}" type="presOf" srcId="{7DAF22C5-3790-4FB6-B9D7-22D7A86C79B7}" destId="{E229F40B-C937-47F2-A401-70FA59E557BE}" srcOrd="0" destOrd="0" presId="urn:microsoft.com/office/officeart/2018/2/layout/IconCircleList"/>
    <dgm:cxn modelId="{2DF470A8-BD9A-4D3F-A5C1-787FDD1D6739}" srcId="{8CD1342A-C88E-4CB0-B560-B5F9D282AAF1}" destId="{7DAF22C5-3790-4FB6-B9D7-22D7A86C79B7}" srcOrd="4" destOrd="0" parTransId="{A92F6625-30D2-4438-A502-377D14E595A1}" sibTransId="{DDCD3764-AE6B-4EAC-A0A2-01C33E9002FF}"/>
    <dgm:cxn modelId="{092192A9-2956-457D-9F50-97229FAD39AC}" type="presOf" srcId="{25FA3F34-F960-4D84-94C7-AF27BE77F856}" destId="{C3C25AA4-DECA-4E8A-89E7-C63A9933164F}" srcOrd="0" destOrd="0" presId="urn:microsoft.com/office/officeart/2018/2/layout/IconCircleList"/>
    <dgm:cxn modelId="{48CB1EAB-94AC-47AF-B6A0-6B353830503E}" type="presOf" srcId="{6D2D095A-6094-4D7B-B323-1312A3E56794}" destId="{D474FD13-E5AD-4A20-B661-ED6D66472BEA}" srcOrd="0" destOrd="0" presId="urn:microsoft.com/office/officeart/2018/2/layout/IconCircleList"/>
    <dgm:cxn modelId="{338D08CE-3D67-45F3-A6D4-F8263599781F}" srcId="{8CD1342A-C88E-4CB0-B560-B5F9D282AAF1}" destId="{6D2D095A-6094-4D7B-B323-1312A3E56794}" srcOrd="5" destOrd="0" parTransId="{CD8976D9-870A-4E44-940B-F66DE75D8430}" sibTransId="{A0FA60BC-E8ED-414D-986A-CA3249A34AFD}"/>
    <dgm:cxn modelId="{F87C02D4-A26A-4D97-B443-CBA7CE91A5A7}" srcId="{8CD1342A-C88E-4CB0-B560-B5F9D282AAF1}" destId="{8BCEADA2-4D43-4779-B894-EE2C1A074F61}" srcOrd="0" destOrd="0" parTransId="{12AE8F7E-320D-4CFE-8E07-BE7CC9306FFE}" sibTransId="{25FA3F34-F960-4D84-94C7-AF27BE77F856}"/>
    <dgm:cxn modelId="{4F4016DE-3904-40F9-9685-79D91B4D1E27}" type="presOf" srcId="{8BCEADA2-4D43-4779-B894-EE2C1A074F61}" destId="{8C94007C-5018-4D51-BFBA-66421EA8D742}" srcOrd="0" destOrd="0" presId="urn:microsoft.com/office/officeart/2018/2/layout/IconCircleList"/>
    <dgm:cxn modelId="{10DF64E2-6D90-411F-AEE6-95988F4D8B08}" srcId="{8CD1342A-C88E-4CB0-B560-B5F9D282AAF1}" destId="{9D651507-E3AF-416C-8402-FD09968F85AE}" srcOrd="2" destOrd="0" parTransId="{AA236AA7-0EB2-44C1-A9A3-44A9B96BB6BE}" sibTransId="{B1813D9E-CD9E-47AB-8717-8939FE6795C4}"/>
    <dgm:cxn modelId="{FD1B9FFC-78D8-48B3-AD3C-BAB7A04DF23A}" type="presOf" srcId="{8CD1342A-C88E-4CB0-B560-B5F9D282AAF1}" destId="{563ED194-87C4-4CA8-A42D-97AF68B3A9DC}" srcOrd="0" destOrd="0" presId="urn:microsoft.com/office/officeart/2018/2/layout/IconCircleList"/>
    <dgm:cxn modelId="{845350CD-AB69-45D4-9A92-0BC63852E587}" type="presParOf" srcId="{563ED194-87C4-4CA8-A42D-97AF68B3A9DC}" destId="{051F78B7-50D3-4B8E-AE11-39FBFDFFF81A}" srcOrd="0" destOrd="0" presId="urn:microsoft.com/office/officeart/2018/2/layout/IconCircleList"/>
    <dgm:cxn modelId="{4CD7999A-5FF1-40BD-879E-9703C7869E17}" type="presParOf" srcId="{051F78B7-50D3-4B8E-AE11-39FBFDFFF81A}" destId="{83FFBA32-7DDE-4151-9AD8-89B04ADE55CC}" srcOrd="0" destOrd="0" presId="urn:microsoft.com/office/officeart/2018/2/layout/IconCircleList"/>
    <dgm:cxn modelId="{C9A584E5-325D-45A6-8D12-B4BE3123D37D}" type="presParOf" srcId="{83FFBA32-7DDE-4151-9AD8-89B04ADE55CC}" destId="{2BF493DF-BB2D-439D-8547-3F0FBD29DF5B}" srcOrd="0" destOrd="0" presId="urn:microsoft.com/office/officeart/2018/2/layout/IconCircleList"/>
    <dgm:cxn modelId="{9A50F09C-3E4F-4738-BA42-E35758C99F65}" type="presParOf" srcId="{83FFBA32-7DDE-4151-9AD8-89B04ADE55CC}" destId="{BF601E2D-BF51-41F4-BE61-FB5497B99EDD}" srcOrd="1" destOrd="0" presId="urn:microsoft.com/office/officeart/2018/2/layout/IconCircleList"/>
    <dgm:cxn modelId="{D4EDE927-21B3-4223-9D6C-7861EC6E8F3C}" type="presParOf" srcId="{83FFBA32-7DDE-4151-9AD8-89B04ADE55CC}" destId="{C46DF879-B3EC-4E9E-BB34-0AD5E9823E32}" srcOrd="2" destOrd="0" presId="urn:microsoft.com/office/officeart/2018/2/layout/IconCircleList"/>
    <dgm:cxn modelId="{218A89D0-590F-4F09-BDFE-1F8DF4F1F0D9}" type="presParOf" srcId="{83FFBA32-7DDE-4151-9AD8-89B04ADE55CC}" destId="{8C94007C-5018-4D51-BFBA-66421EA8D742}" srcOrd="3" destOrd="0" presId="urn:microsoft.com/office/officeart/2018/2/layout/IconCircleList"/>
    <dgm:cxn modelId="{E38CF0E7-DB6B-431B-9749-68D1F0294592}" type="presParOf" srcId="{051F78B7-50D3-4B8E-AE11-39FBFDFFF81A}" destId="{C3C25AA4-DECA-4E8A-89E7-C63A9933164F}" srcOrd="1" destOrd="0" presId="urn:microsoft.com/office/officeart/2018/2/layout/IconCircleList"/>
    <dgm:cxn modelId="{969BFD28-D219-449B-9A3B-E884CC920501}" type="presParOf" srcId="{051F78B7-50D3-4B8E-AE11-39FBFDFFF81A}" destId="{BD2FC204-BB62-4921-8266-2DFC14B26966}" srcOrd="2" destOrd="0" presId="urn:microsoft.com/office/officeart/2018/2/layout/IconCircleList"/>
    <dgm:cxn modelId="{A8ACC143-E2FB-4143-AD11-0FC76C266345}" type="presParOf" srcId="{BD2FC204-BB62-4921-8266-2DFC14B26966}" destId="{D3AE08F8-5385-4228-8890-777000E81277}" srcOrd="0" destOrd="0" presId="urn:microsoft.com/office/officeart/2018/2/layout/IconCircleList"/>
    <dgm:cxn modelId="{8011F16E-BBEA-4B7F-955E-2D86E00D3C1B}" type="presParOf" srcId="{BD2FC204-BB62-4921-8266-2DFC14B26966}" destId="{D69FA030-8123-42BA-A186-8AFF1DE9B864}" srcOrd="1" destOrd="0" presId="urn:microsoft.com/office/officeart/2018/2/layout/IconCircleList"/>
    <dgm:cxn modelId="{4C23AB0B-5C11-4EDA-BE36-F48072DB8961}" type="presParOf" srcId="{BD2FC204-BB62-4921-8266-2DFC14B26966}" destId="{F17B1D5E-F299-4D57-961C-A38830FD1001}" srcOrd="2" destOrd="0" presId="urn:microsoft.com/office/officeart/2018/2/layout/IconCircleList"/>
    <dgm:cxn modelId="{B3EC0FED-6412-4E0F-A3AA-018281733467}" type="presParOf" srcId="{BD2FC204-BB62-4921-8266-2DFC14B26966}" destId="{17523CA8-A1AD-4139-8721-F95D96517360}" srcOrd="3" destOrd="0" presId="urn:microsoft.com/office/officeart/2018/2/layout/IconCircleList"/>
    <dgm:cxn modelId="{2E3D6220-DD0F-4CC7-AE41-28945691EFF8}" type="presParOf" srcId="{051F78B7-50D3-4B8E-AE11-39FBFDFFF81A}" destId="{4F0723C2-6C4C-4964-BD5B-D41E1F4C753A}" srcOrd="3" destOrd="0" presId="urn:microsoft.com/office/officeart/2018/2/layout/IconCircleList"/>
    <dgm:cxn modelId="{0F95FF4C-55BC-46E5-A4D5-BE36A6039C40}" type="presParOf" srcId="{051F78B7-50D3-4B8E-AE11-39FBFDFFF81A}" destId="{B62317B0-A65D-45B5-B998-A1FB9F6701A8}" srcOrd="4" destOrd="0" presId="urn:microsoft.com/office/officeart/2018/2/layout/IconCircleList"/>
    <dgm:cxn modelId="{4035574D-2EB2-4808-8588-BC2BA718457F}" type="presParOf" srcId="{B62317B0-A65D-45B5-B998-A1FB9F6701A8}" destId="{C0FC7606-8F0A-4643-ABD4-18AB25386481}" srcOrd="0" destOrd="0" presId="urn:microsoft.com/office/officeart/2018/2/layout/IconCircleList"/>
    <dgm:cxn modelId="{A605D550-A4AB-4D95-9470-FC82870897DA}" type="presParOf" srcId="{B62317B0-A65D-45B5-B998-A1FB9F6701A8}" destId="{FDC10011-45B5-43D1-A815-D782C56D8D7D}" srcOrd="1" destOrd="0" presId="urn:microsoft.com/office/officeart/2018/2/layout/IconCircleList"/>
    <dgm:cxn modelId="{27A099B0-9172-4A70-93E5-BC8950DA37B9}" type="presParOf" srcId="{B62317B0-A65D-45B5-B998-A1FB9F6701A8}" destId="{FA6AE689-FFA2-44B6-ABA8-0276396B96EF}" srcOrd="2" destOrd="0" presId="urn:microsoft.com/office/officeart/2018/2/layout/IconCircleList"/>
    <dgm:cxn modelId="{71811DBF-EAC8-4BD1-AE09-D84FB362BD39}" type="presParOf" srcId="{B62317B0-A65D-45B5-B998-A1FB9F6701A8}" destId="{ED46F363-852A-4E1B-927C-17922B2CA30D}" srcOrd="3" destOrd="0" presId="urn:microsoft.com/office/officeart/2018/2/layout/IconCircleList"/>
    <dgm:cxn modelId="{AD099566-9CA0-4B66-B355-68151E0AB717}" type="presParOf" srcId="{051F78B7-50D3-4B8E-AE11-39FBFDFFF81A}" destId="{4A1E4658-3198-4CF4-8F63-F55BFCA5CD32}" srcOrd="5" destOrd="0" presId="urn:microsoft.com/office/officeart/2018/2/layout/IconCircleList"/>
    <dgm:cxn modelId="{79981AAA-7285-4A91-B4D1-82FFD3CD0AC4}" type="presParOf" srcId="{051F78B7-50D3-4B8E-AE11-39FBFDFFF81A}" destId="{52CFBC90-3FAA-423C-943B-34FC5DB49C76}" srcOrd="6" destOrd="0" presId="urn:microsoft.com/office/officeart/2018/2/layout/IconCircleList"/>
    <dgm:cxn modelId="{E1DAB598-A96B-449C-BEE7-DBBF9B04F948}" type="presParOf" srcId="{52CFBC90-3FAA-423C-943B-34FC5DB49C76}" destId="{B54242C2-E3A9-4378-AE0A-B428903458C8}" srcOrd="0" destOrd="0" presId="urn:microsoft.com/office/officeart/2018/2/layout/IconCircleList"/>
    <dgm:cxn modelId="{50993075-0F55-4A93-A263-A0BFA91D8CDF}" type="presParOf" srcId="{52CFBC90-3FAA-423C-943B-34FC5DB49C76}" destId="{6BA9D94D-E677-4209-93E2-CEEC7727CEB6}" srcOrd="1" destOrd="0" presId="urn:microsoft.com/office/officeart/2018/2/layout/IconCircleList"/>
    <dgm:cxn modelId="{62FE1085-5AFD-4D2B-A674-ACD65C7383A3}" type="presParOf" srcId="{52CFBC90-3FAA-423C-943B-34FC5DB49C76}" destId="{76F38845-E80D-4234-B854-0615C0CC34FF}" srcOrd="2" destOrd="0" presId="urn:microsoft.com/office/officeart/2018/2/layout/IconCircleList"/>
    <dgm:cxn modelId="{3AF96400-0F9B-4678-A818-4CED3E5565CA}" type="presParOf" srcId="{52CFBC90-3FAA-423C-943B-34FC5DB49C76}" destId="{94FF70DD-A8F4-4B96-A4B9-84D84126568D}" srcOrd="3" destOrd="0" presId="urn:microsoft.com/office/officeart/2018/2/layout/IconCircleList"/>
    <dgm:cxn modelId="{52709D80-67A4-4550-9732-F47AE2FBB434}" type="presParOf" srcId="{051F78B7-50D3-4B8E-AE11-39FBFDFFF81A}" destId="{9AF90E1B-98AF-40F8-90C3-73997E4339F4}" srcOrd="7" destOrd="0" presId="urn:microsoft.com/office/officeart/2018/2/layout/IconCircleList"/>
    <dgm:cxn modelId="{1FED9CA6-5688-479A-82F7-A999C2789C6F}" type="presParOf" srcId="{051F78B7-50D3-4B8E-AE11-39FBFDFFF81A}" destId="{5F38026B-7295-4B28-8FFB-5F7B095712BC}" srcOrd="8" destOrd="0" presId="urn:microsoft.com/office/officeart/2018/2/layout/IconCircleList"/>
    <dgm:cxn modelId="{A42CFD33-ECAC-48A1-950E-34C4054E2FAA}" type="presParOf" srcId="{5F38026B-7295-4B28-8FFB-5F7B095712BC}" destId="{7B89B78A-5E91-401A-A629-615CAF598D81}" srcOrd="0" destOrd="0" presId="urn:microsoft.com/office/officeart/2018/2/layout/IconCircleList"/>
    <dgm:cxn modelId="{1038C910-74FE-4F3F-8ECC-C1A5741D70E6}" type="presParOf" srcId="{5F38026B-7295-4B28-8FFB-5F7B095712BC}" destId="{55DE4F33-79DD-49A0-90F8-D4D44B554F1C}" srcOrd="1" destOrd="0" presId="urn:microsoft.com/office/officeart/2018/2/layout/IconCircleList"/>
    <dgm:cxn modelId="{0757AA1F-A933-433C-919A-F9BFE3643065}" type="presParOf" srcId="{5F38026B-7295-4B28-8FFB-5F7B095712BC}" destId="{DBBD314E-4A2A-44AE-AA29-F778122756C7}" srcOrd="2" destOrd="0" presId="urn:microsoft.com/office/officeart/2018/2/layout/IconCircleList"/>
    <dgm:cxn modelId="{E9B4287B-A876-417B-9FF5-0BFAA4A1EFA1}" type="presParOf" srcId="{5F38026B-7295-4B28-8FFB-5F7B095712BC}" destId="{E229F40B-C937-47F2-A401-70FA59E557BE}" srcOrd="3" destOrd="0" presId="urn:microsoft.com/office/officeart/2018/2/layout/IconCircleList"/>
    <dgm:cxn modelId="{457481E9-B634-4894-8CCC-2D5298309F4F}" type="presParOf" srcId="{051F78B7-50D3-4B8E-AE11-39FBFDFFF81A}" destId="{33BB5695-C5B6-489D-AEB4-D57159545136}" srcOrd="9" destOrd="0" presId="urn:microsoft.com/office/officeart/2018/2/layout/IconCircleList"/>
    <dgm:cxn modelId="{1304D0E5-0059-4E7F-AF4B-8DCE1B59C68D}" type="presParOf" srcId="{051F78B7-50D3-4B8E-AE11-39FBFDFFF81A}" destId="{F4ED4E14-7AEB-45F7-A142-D66EA2093C3E}" srcOrd="10" destOrd="0" presId="urn:microsoft.com/office/officeart/2018/2/layout/IconCircleList"/>
    <dgm:cxn modelId="{8D5256E1-FA68-4A4E-96DF-9E669D051EEE}" type="presParOf" srcId="{F4ED4E14-7AEB-45F7-A142-D66EA2093C3E}" destId="{2670D447-D3B6-426E-AF49-DE53FAA5E0A9}" srcOrd="0" destOrd="0" presId="urn:microsoft.com/office/officeart/2018/2/layout/IconCircleList"/>
    <dgm:cxn modelId="{7132E09F-B35D-4020-9E11-6DFAB3C94276}" type="presParOf" srcId="{F4ED4E14-7AEB-45F7-A142-D66EA2093C3E}" destId="{FBE4095E-1A0E-476B-8731-CCA8F1367982}" srcOrd="1" destOrd="0" presId="urn:microsoft.com/office/officeart/2018/2/layout/IconCircleList"/>
    <dgm:cxn modelId="{38BFF6FA-587F-4FB8-B24A-10025E3C8975}" type="presParOf" srcId="{F4ED4E14-7AEB-45F7-A142-D66EA2093C3E}" destId="{875CCDD8-ABE1-40D1-B881-BA68FAAF5B65}" srcOrd="2" destOrd="0" presId="urn:microsoft.com/office/officeart/2018/2/layout/IconCircleList"/>
    <dgm:cxn modelId="{E7944F88-D089-4143-973E-13EBC81C162F}" type="presParOf" srcId="{F4ED4E14-7AEB-45F7-A142-D66EA2093C3E}" destId="{D474FD13-E5AD-4A20-B661-ED6D66472BE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FEA35-2329-44EB-9590-67D5082C5B0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C9509F-B87F-4487-9769-FC7AB8F17A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 as a faithful agent serving the interests of employers, clients, and employees.</a:t>
          </a:r>
        </a:p>
      </dgm:t>
    </dgm:pt>
    <dgm:pt modelId="{BF6F5AF5-4B7C-4AF9-A7BF-AC6CCBD422A0}" type="parTrans" cxnId="{2AFFBBA5-0246-4650-BA3C-96C3EBA6B75C}">
      <dgm:prSet/>
      <dgm:spPr/>
      <dgm:t>
        <a:bodyPr/>
        <a:lstStyle/>
        <a:p>
          <a:endParaRPr lang="en-US"/>
        </a:p>
      </dgm:t>
    </dgm:pt>
    <dgm:pt modelId="{35A25F2A-1F48-4FBE-BDCB-F7068A9BFAE3}" type="sibTrans" cxnId="{2AFFBBA5-0246-4650-BA3C-96C3EBA6B75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7E2F5F6-AF35-40B8-9149-5E1286BEBC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Implement sound business practices and promote continuous improvement.</a:t>
          </a:r>
        </a:p>
      </dgm:t>
    </dgm:pt>
    <dgm:pt modelId="{E399D57D-AD21-4631-8F27-F8843555B586}" type="parTrans" cxnId="{3189CE90-5643-421B-BB75-7D04B74B7C73}">
      <dgm:prSet/>
      <dgm:spPr/>
      <dgm:t>
        <a:bodyPr/>
        <a:lstStyle/>
        <a:p>
          <a:endParaRPr lang="en-US"/>
        </a:p>
      </dgm:t>
    </dgm:pt>
    <dgm:pt modelId="{5EB9C39B-B821-4EAC-8406-392B8B62FA02}" type="sibTrans" cxnId="{3189CE90-5643-421B-BB75-7D04B74B7C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A43E36-EDDC-40A1-B0B5-EBA9C8AE25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Foster high standards of client service and employee development.</a:t>
          </a:r>
        </a:p>
      </dgm:t>
    </dgm:pt>
    <dgm:pt modelId="{27A63EEE-0265-4292-9400-8F6137291B14}" type="parTrans" cxnId="{3BA94C56-0B48-43B7-95D7-56B0A64B2900}">
      <dgm:prSet/>
      <dgm:spPr/>
      <dgm:t>
        <a:bodyPr/>
        <a:lstStyle/>
        <a:p>
          <a:endParaRPr lang="en-US"/>
        </a:p>
      </dgm:t>
    </dgm:pt>
    <dgm:pt modelId="{1B42C273-D94B-43A1-9E33-06E7F1C60438}" type="sibTrans" cxnId="{3BA94C56-0B48-43B7-95D7-56B0A64B290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98D77FD-A05A-4F1C-A998-514EB14EF8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Maintain effective communication and practice objectivity and good judgment.</a:t>
          </a:r>
        </a:p>
      </dgm:t>
    </dgm:pt>
    <dgm:pt modelId="{BA150301-3154-4ADD-B712-C12A7DBBC31C}" type="parTrans" cxnId="{84E7F0BA-040F-47EF-9998-F949EA59C2A2}">
      <dgm:prSet/>
      <dgm:spPr/>
      <dgm:t>
        <a:bodyPr/>
        <a:lstStyle/>
        <a:p>
          <a:endParaRPr lang="en-US"/>
        </a:p>
      </dgm:t>
    </dgm:pt>
    <dgm:pt modelId="{5B213525-C6BC-4262-A03B-A99335E281FC}" type="sibTrans" cxnId="{84E7F0BA-040F-47EF-9998-F949EA59C2A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E25A13A-B1AE-4650-9AC2-94DA688462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Promote equal opportunity employment practices and accountability for professional and ethical conduct.</a:t>
          </a:r>
        </a:p>
      </dgm:t>
    </dgm:pt>
    <dgm:pt modelId="{8CBEEFAB-9DB3-4DC0-B350-CF05F18C87CF}" type="parTrans" cxnId="{EC47147B-08B4-41AF-8953-315CAF26CED1}">
      <dgm:prSet/>
      <dgm:spPr/>
      <dgm:t>
        <a:bodyPr/>
        <a:lstStyle/>
        <a:p>
          <a:endParaRPr lang="en-US"/>
        </a:p>
      </dgm:t>
    </dgm:pt>
    <dgm:pt modelId="{5E6EFE3E-306A-415C-9B90-D2AF86E20D07}" type="sibTrans" cxnId="{EC47147B-08B4-41AF-8953-315CAF26CED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938410A-5040-465C-BFE6-8C1EFE93FF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Engage with others in a manner that promotes the public interest and demonstrates respect and sincerity.</a:t>
          </a:r>
        </a:p>
      </dgm:t>
    </dgm:pt>
    <dgm:pt modelId="{7B71E781-BDE2-4167-91D7-0148E5091AF9}" type="parTrans" cxnId="{D9457DE2-8E9B-4447-B828-2252F402A6A0}">
      <dgm:prSet/>
      <dgm:spPr/>
      <dgm:t>
        <a:bodyPr/>
        <a:lstStyle/>
        <a:p>
          <a:endParaRPr lang="en-US"/>
        </a:p>
      </dgm:t>
    </dgm:pt>
    <dgm:pt modelId="{8CD1D75B-624A-452E-A9B6-FD731DE82FCC}" type="sibTrans" cxnId="{D9457DE2-8E9B-4447-B828-2252F402A6A0}">
      <dgm:prSet/>
      <dgm:spPr/>
      <dgm:t>
        <a:bodyPr/>
        <a:lstStyle/>
        <a:p>
          <a:endParaRPr lang="en-US"/>
        </a:p>
      </dgm:t>
    </dgm:pt>
    <dgm:pt modelId="{F450DDC3-EE3A-4398-B3B5-125C7FA2CF6E}" type="pres">
      <dgm:prSet presAssocID="{DE7FEA35-2329-44EB-9590-67D5082C5B0F}" presName="root" presStyleCnt="0">
        <dgm:presLayoutVars>
          <dgm:dir/>
          <dgm:resizeHandles val="exact"/>
        </dgm:presLayoutVars>
      </dgm:prSet>
      <dgm:spPr/>
    </dgm:pt>
    <dgm:pt modelId="{5E956FBB-3685-4588-9DB4-CBA38FF3C707}" type="pres">
      <dgm:prSet presAssocID="{DE7FEA35-2329-44EB-9590-67D5082C5B0F}" presName="container" presStyleCnt="0">
        <dgm:presLayoutVars>
          <dgm:dir/>
          <dgm:resizeHandles val="exact"/>
        </dgm:presLayoutVars>
      </dgm:prSet>
      <dgm:spPr/>
    </dgm:pt>
    <dgm:pt modelId="{2BDC37D8-068E-4039-B363-2F0BFC16844F}" type="pres">
      <dgm:prSet presAssocID="{1EC9509F-B87F-4487-9769-FC7AB8F17A3D}" presName="compNode" presStyleCnt="0"/>
      <dgm:spPr/>
    </dgm:pt>
    <dgm:pt modelId="{154211C3-194D-41F7-8512-024B555AECE8}" type="pres">
      <dgm:prSet presAssocID="{1EC9509F-B87F-4487-9769-FC7AB8F17A3D}" presName="iconBgRect" presStyleLbl="bgShp" presStyleIdx="0" presStyleCnt="6"/>
      <dgm:spPr/>
    </dgm:pt>
    <dgm:pt modelId="{9635DD82-3041-458F-B3F7-F194612EFD58}" type="pres">
      <dgm:prSet presAssocID="{1EC9509F-B87F-4487-9769-FC7AB8F17A3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AEBB4FFC-E4D4-4D36-99A4-D922ADFD9988}" type="pres">
      <dgm:prSet presAssocID="{1EC9509F-B87F-4487-9769-FC7AB8F17A3D}" presName="spaceRect" presStyleCnt="0"/>
      <dgm:spPr/>
    </dgm:pt>
    <dgm:pt modelId="{4ADE1C2F-5E44-4FF9-97CF-598AC300BCEB}" type="pres">
      <dgm:prSet presAssocID="{1EC9509F-B87F-4487-9769-FC7AB8F17A3D}" presName="textRect" presStyleLbl="revTx" presStyleIdx="0" presStyleCnt="6">
        <dgm:presLayoutVars>
          <dgm:chMax val="1"/>
          <dgm:chPref val="1"/>
        </dgm:presLayoutVars>
      </dgm:prSet>
      <dgm:spPr/>
    </dgm:pt>
    <dgm:pt modelId="{67B73D78-2DDD-4094-90CB-B6EA4726AB73}" type="pres">
      <dgm:prSet presAssocID="{35A25F2A-1F48-4FBE-BDCB-F7068A9BFAE3}" presName="sibTrans" presStyleLbl="sibTrans2D1" presStyleIdx="0" presStyleCnt="0"/>
      <dgm:spPr/>
    </dgm:pt>
    <dgm:pt modelId="{D904C248-0C49-4B3D-AE58-27EABCB160B7}" type="pres">
      <dgm:prSet presAssocID="{E7E2F5F6-AF35-40B8-9149-5E1286BEBC0B}" presName="compNode" presStyleCnt="0"/>
      <dgm:spPr/>
    </dgm:pt>
    <dgm:pt modelId="{3DDC87E1-DC4E-46E9-8C32-89D2204A6573}" type="pres">
      <dgm:prSet presAssocID="{E7E2F5F6-AF35-40B8-9149-5E1286BEBC0B}" presName="iconBgRect" presStyleLbl="bgShp" presStyleIdx="1" presStyleCnt="6"/>
      <dgm:spPr/>
    </dgm:pt>
    <dgm:pt modelId="{0FE669DF-2479-40CD-8CF5-C54CEC257074}" type="pres">
      <dgm:prSet presAssocID="{E7E2F5F6-AF35-40B8-9149-5E1286BEBC0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0CCC3DF-C2D1-4B3D-BF4F-F92FD21857D9}" type="pres">
      <dgm:prSet presAssocID="{E7E2F5F6-AF35-40B8-9149-5E1286BEBC0B}" presName="spaceRect" presStyleCnt="0"/>
      <dgm:spPr/>
    </dgm:pt>
    <dgm:pt modelId="{B42F74EB-5BB4-4CB4-B3D8-22F29D9334C7}" type="pres">
      <dgm:prSet presAssocID="{E7E2F5F6-AF35-40B8-9149-5E1286BEBC0B}" presName="textRect" presStyleLbl="revTx" presStyleIdx="1" presStyleCnt="6">
        <dgm:presLayoutVars>
          <dgm:chMax val="1"/>
          <dgm:chPref val="1"/>
        </dgm:presLayoutVars>
      </dgm:prSet>
      <dgm:spPr/>
    </dgm:pt>
    <dgm:pt modelId="{D50794A9-9973-433A-A590-FA7150C8F6A5}" type="pres">
      <dgm:prSet presAssocID="{5EB9C39B-B821-4EAC-8406-392B8B62FA02}" presName="sibTrans" presStyleLbl="sibTrans2D1" presStyleIdx="0" presStyleCnt="0"/>
      <dgm:spPr/>
    </dgm:pt>
    <dgm:pt modelId="{550A57E9-BE8A-439C-979A-EF3B0A58A82E}" type="pres">
      <dgm:prSet presAssocID="{89A43E36-EDDC-40A1-B0B5-EBA9C8AE2557}" presName="compNode" presStyleCnt="0"/>
      <dgm:spPr/>
    </dgm:pt>
    <dgm:pt modelId="{3AE0CCE5-6EA4-4ACF-94AB-069D24D0C13D}" type="pres">
      <dgm:prSet presAssocID="{89A43E36-EDDC-40A1-B0B5-EBA9C8AE2557}" presName="iconBgRect" presStyleLbl="bgShp" presStyleIdx="2" presStyleCnt="6"/>
      <dgm:spPr/>
    </dgm:pt>
    <dgm:pt modelId="{8B055F80-F535-43E2-8D48-E8AB061C7850}" type="pres">
      <dgm:prSet presAssocID="{89A43E36-EDDC-40A1-B0B5-EBA9C8AE255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78707E3E-81E8-4263-A88A-822D30B95E21}" type="pres">
      <dgm:prSet presAssocID="{89A43E36-EDDC-40A1-B0B5-EBA9C8AE2557}" presName="spaceRect" presStyleCnt="0"/>
      <dgm:spPr/>
    </dgm:pt>
    <dgm:pt modelId="{C4FE57B9-AA78-471B-8925-5785C10870EB}" type="pres">
      <dgm:prSet presAssocID="{89A43E36-EDDC-40A1-B0B5-EBA9C8AE2557}" presName="textRect" presStyleLbl="revTx" presStyleIdx="2" presStyleCnt="6">
        <dgm:presLayoutVars>
          <dgm:chMax val="1"/>
          <dgm:chPref val="1"/>
        </dgm:presLayoutVars>
      </dgm:prSet>
      <dgm:spPr/>
    </dgm:pt>
    <dgm:pt modelId="{65D6D688-C232-4758-9464-7DBCF539927C}" type="pres">
      <dgm:prSet presAssocID="{1B42C273-D94B-43A1-9E33-06E7F1C60438}" presName="sibTrans" presStyleLbl="sibTrans2D1" presStyleIdx="0" presStyleCnt="0"/>
      <dgm:spPr/>
    </dgm:pt>
    <dgm:pt modelId="{349A9928-700F-4309-A7F5-42B9B6841D90}" type="pres">
      <dgm:prSet presAssocID="{C98D77FD-A05A-4F1C-A998-514EB14EF8A0}" presName="compNode" presStyleCnt="0"/>
      <dgm:spPr/>
    </dgm:pt>
    <dgm:pt modelId="{D4233E2E-2E5D-438D-8A8C-23758EE798FB}" type="pres">
      <dgm:prSet presAssocID="{C98D77FD-A05A-4F1C-A998-514EB14EF8A0}" presName="iconBgRect" presStyleLbl="bgShp" presStyleIdx="3" presStyleCnt="6"/>
      <dgm:spPr/>
    </dgm:pt>
    <dgm:pt modelId="{080C4953-B89C-4329-BA72-9E24DE003BC9}" type="pres">
      <dgm:prSet presAssocID="{C98D77FD-A05A-4F1C-A998-514EB14EF8A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F6BD873E-1173-4319-AF64-D90ED4033A35}" type="pres">
      <dgm:prSet presAssocID="{C98D77FD-A05A-4F1C-A998-514EB14EF8A0}" presName="spaceRect" presStyleCnt="0"/>
      <dgm:spPr/>
    </dgm:pt>
    <dgm:pt modelId="{D4449A4E-E13E-4519-A45C-50C2E17CE513}" type="pres">
      <dgm:prSet presAssocID="{C98D77FD-A05A-4F1C-A998-514EB14EF8A0}" presName="textRect" presStyleLbl="revTx" presStyleIdx="3" presStyleCnt="6">
        <dgm:presLayoutVars>
          <dgm:chMax val="1"/>
          <dgm:chPref val="1"/>
        </dgm:presLayoutVars>
      </dgm:prSet>
      <dgm:spPr/>
    </dgm:pt>
    <dgm:pt modelId="{DFC49326-7546-4B0A-9C3A-3921D73B757F}" type="pres">
      <dgm:prSet presAssocID="{5B213525-C6BC-4262-A03B-A99335E281FC}" presName="sibTrans" presStyleLbl="sibTrans2D1" presStyleIdx="0" presStyleCnt="0"/>
      <dgm:spPr/>
    </dgm:pt>
    <dgm:pt modelId="{77E9B645-D2DB-4DA2-A6C9-54AA0E4A4E46}" type="pres">
      <dgm:prSet presAssocID="{9E25A13A-B1AE-4650-9AC2-94DA68846265}" presName="compNode" presStyleCnt="0"/>
      <dgm:spPr/>
    </dgm:pt>
    <dgm:pt modelId="{E6F4EE15-5938-424E-A2EE-98F0D6D86A84}" type="pres">
      <dgm:prSet presAssocID="{9E25A13A-B1AE-4650-9AC2-94DA68846265}" presName="iconBgRect" presStyleLbl="bgShp" presStyleIdx="4" presStyleCnt="6"/>
      <dgm:spPr/>
    </dgm:pt>
    <dgm:pt modelId="{9B974EEC-22CC-42F8-9CD2-16DDB10B6342}" type="pres">
      <dgm:prSet presAssocID="{9E25A13A-B1AE-4650-9AC2-94DA6884626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9814C06-0E84-45C2-87AD-F7C0E32D321C}" type="pres">
      <dgm:prSet presAssocID="{9E25A13A-B1AE-4650-9AC2-94DA68846265}" presName="spaceRect" presStyleCnt="0"/>
      <dgm:spPr/>
    </dgm:pt>
    <dgm:pt modelId="{126B10E4-8C52-42D5-A0FA-C140AD5E974C}" type="pres">
      <dgm:prSet presAssocID="{9E25A13A-B1AE-4650-9AC2-94DA68846265}" presName="textRect" presStyleLbl="revTx" presStyleIdx="4" presStyleCnt="6">
        <dgm:presLayoutVars>
          <dgm:chMax val="1"/>
          <dgm:chPref val="1"/>
        </dgm:presLayoutVars>
      </dgm:prSet>
      <dgm:spPr/>
    </dgm:pt>
    <dgm:pt modelId="{D9CB16D9-9876-4E78-ABA9-83BCCA959424}" type="pres">
      <dgm:prSet presAssocID="{5E6EFE3E-306A-415C-9B90-D2AF86E20D07}" presName="sibTrans" presStyleLbl="sibTrans2D1" presStyleIdx="0" presStyleCnt="0"/>
      <dgm:spPr/>
    </dgm:pt>
    <dgm:pt modelId="{114F2EA7-598F-4AD2-8354-D04F19F3E871}" type="pres">
      <dgm:prSet presAssocID="{0938410A-5040-465C-BFE6-8C1EFE93FF69}" presName="compNode" presStyleCnt="0"/>
      <dgm:spPr/>
    </dgm:pt>
    <dgm:pt modelId="{771F3143-E6CF-4D7B-ABC4-CF211D21EE5D}" type="pres">
      <dgm:prSet presAssocID="{0938410A-5040-465C-BFE6-8C1EFE93FF69}" presName="iconBgRect" presStyleLbl="bgShp" presStyleIdx="5" presStyleCnt="6"/>
      <dgm:spPr/>
    </dgm:pt>
    <dgm:pt modelId="{A9EABC8E-B67D-4EE1-BC65-F255D1E5244F}" type="pres">
      <dgm:prSet presAssocID="{0938410A-5040-465C-BFE6-8C1EFE93FF6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DC3041D9-104F-41F4-BE9F-160F52CA125A}" type="pres">
      <dgm:prSet presAssocID="{0938410A-5040-465C-BFE6-8C1EFE93FF69}" presName="spaceRect" presStyleCnt="0"/>
      <dgm:spPr/>
    </dgm:pt>
    <dgm:pt modelId="{E50E0399-3DCD-499C-A266-E3CF3FEFBB46}" type="pres">
      <dgm:prSet presAssocID="{0938410A-5040-465C-BFE6-8C1EFE93FF6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8CAE318-3A38-4A75-953A-529824620EE2}" type="presOf" srcId="{5E6EFE3E-306A-415C-9B90-D2AF86E20D07}" destId="{D9CB16D9-9876-4E78-ABA9-83BCCA959424}" srcOrd="0" destOrd="0" presId="urn:microsoft.com/office/officeart/2018/2/layout/IconCircleList"/>
    <dgm:cxn modelId="{018D6627-8DD8-47E7-B773-A09034A3D860}" type="presOf" srcId="{C98D77FD-A05A-4F1C-A998-514EB14EF8A0}" destId="{D4449A4E-E13E-4519-A45C-50C2E17CE513}" srcOrd="0" destOrd="0" presId="urn:microsoft.com/office/officeart/2018/2/layout/IconCircleList"/>
    <dgm:cxn modelId="{92A13631-B964-477F-BDD0-2E1FDE04C51C}" type="presOf" srcId="{89A43E36-EDDC-40A1-B0B5-EBA9C8AE2557}" destId="{C4FE57B9-AA78-471B-8925-5785C10870EB}" srcOrd="0" destOrd="0" presId="urn:microsoft.com/office/officeart/2018/2/layout/IconCircleList"/>
    <dgm:cxn modelId="{BCE37833-806E-49D6-B2EA-700F8DE6BF4E}" type="presOf" srcId="{1B42C273-D94B-43A1-9E33-06E7F1C60438}" destId="{65D6D688-C232-4758-9464-7DBCF539927C}" srcOrd="0" destOrd="0" presId="urn:microsoft.com/office/officeart/2018/2/layout/IconCircleList"/>
    <dgm:cxn modelId="{C2C51034-E2F6-49D4-96FD-2BC31A20C55C}" type="presOf" srcId="{35A25F2A-1F48-4FBE-BDCB-F7068A9BFAE3}" destId="{67B73D78-2DDD-4094-90CB-B6EA4726AB73}" srcOrd="0" destOrd="0" presId="urn:microsoft.com/office/officeart/2018/2/layout/IconCircleList"/>
    <dgm:cxn modelId="{3BA94C56-0B48-43B7-95D7-56B0A64B2900}" srcId="{DE7FEA35-2329-44EB-9590-67D5082C5B0F}" destId="{89A43E36-EDDC-40A1-B0B5-EBA9C8AE2557}" srcOrd="2" destOrd="0" parTransId="{27A63EEE-0265-4292-9400-8F6137291B14}" sibTransId="{1B42C273-D94B-43A1-9E33-06E7F1C60438}"/>
    <dgm:cxn modelId="{EC47147B-08B4-41AF-8953-315CAF26CED1}" srcId="{DE7FEA35-2329-44EB-9590-67D5082C5B0F}" destId="{9E25A13A-B1AE-4650-9AC2-94DA68846265}" srcOrd="4" destOrd="0" parTransId="{8CBEEFAB-9DB3-4DC0-B350-CF05F18C87CF}" sibTransId="{5E6EFE3E-306A-415C-9B90-D2AF86E20D07}"/>
    <dgm:cxn modelId="{0151D07C-501F-482E-96BB-A8DFF783D532}" type="presOf" srcId="{E7E2F5F6-AF35-40B8-9149-5E1286BEBC0B}" destId="{B42F74EB-5BB4-4CB4-B3D8-22F29D9334C7}" srcOrd="0" destOrd="0" presId="urn:microsoft.com/office/officeart/2018/2/layout/IconCircleList"/>
    <dgm:cxn modelId="{7966A883-0F86-486B-B4AD-A0B6FEC2132B}" type="presOf" srcId="{5EB9C39B-B821-4EAC-8406-392B8B62FA02}" destId="{D50794A9-9973-433A-A590-FA7150C8F6A5}" srcOrd="0" destOrd="0" presId="urn:microsoft.com/office/officeart/2018/2/layout/IconCircleList"/>
    <dgm:cxn modelId="{3189CE90-5643-421B-BB75-7D04B74B7C73}" srcId="{DE7FEA35-2329-44EB-9590-67D5082C5B0F}" destId="{E7E2F5F6-AF35-40B8-9149-5E1286BEBC0B}" srcOrd="1" destOrd="0" parTransId="{E399D57D-AD21-4631-8F27-F8843555B586}" sibTransId="{5EB9C39B-B821-4EAC-8406-392B8B62FA02}"/>
    <dgm:cxn modelId="{1847819E-DC85-4080-9FA6-2812000C4C91}" type="presOf" srcId="{0938410A-5040-465C-BFE6-8C1EFE93FF69}" destId="{E50E0399-3DCD-499C-A266-E3CF3FEFBB46}" srcOrd="0" destOrd="0" presId="urn:microsoft.com/office/officeart/2018/2/layout/IconCircleList"/>
    <dgm:cxn modelId="{2AFFBBA5-0246-4650-BA3C-96C3EBA6B75C}" srcId="{DE7FEA35-2329-44EB-9590-67D5082C5B0F}" destId="{1EC9509F-B87F-4487-9769-FC7AB8F17A3D}" srcOrd="0" destOrd="0" parTransId="{BF6F5AF5-4B7C-4AF9-A7BF-AC6CCBD422A0}" sibTransId="{35A25F2A-1F48-4FBE-BDCB-F7068A9BFAE3}"/>
    <dgm:cxn modelId="{C43154A7-FF9C-4D6D-9120-457CCE9830AD}" type="presOf" srcId="{9E25A13A-B1AE-4650-9AC2-94DA68846265}" destId="{126B10E4-8C52-42D5-A0FA-C140AD5E974C}" srcOrd="0" destOrd="0" presId="urn:microsoft.com/office/officeart/2018/2/layout/IconCircleList"/>
    <dgm:cxn modelId="{84E7F0BA-040F-47EF-9998-F949EA59C2A2}" srcId="{DE7FEA35-2329-44EB-9590-67D5082C5B0F}" destId="{C98D77FD-A05A-4F1C-A998-514EB14EF8A0}" srcOrd="3" destOrd="0" parTransId="{BA150301-3154-4ADD-B712-C12A7DBBC31C}" sibTransId="{5B213525-C6BC-4262-A03B-A99335E281FC}"/>
    <dgm:cxn modelId="{639AA7BD-4215-4363-8382-0BBB01A433DB}" type="presOf" srcId="{DE7FEA35-2329-44EB-9590-67D5082C5B0F}" destId="{F450DDC3-EE3A-4398-B3B5-125C7FA2CF6E}" srcOrd="0" destOrd="0" presId="urn:microsoft.com/office/officeart/2018/2/layout/IconCircleList"/>
    <dgm:cxn modelId="{144606D6-244F-4445-9C5B-78F135DD53AF}" type="presOf" srcId="{5B213525-C6BC-4262-A03B-A99335E281FC}" destId="{DFC49326-7546-4B0A-9C3A-3921D73B757F}" srcOrd="0" destOrd="0" presId="urn:microsoft.com/office/officeart/2018/2/layout/IconCircleList"/>
    <dgm:cxn modelId="{D9457DE2-8E9B-4447-B828-2252F402A6A0}" srcId="{DE7FEA35-2329-44EB-9590-67D5082C5B0F}" destId="{0938410A-5040-465C-BFE6-8C1EFE93FF69}" srcOrd="5" destOrd="0" parTransId="{7B71E781-BDE2-4167-91D7-0148E5091AF9}" sibTransId="{8CD1D75B-624A-452E-A9B6-FD731DE82FCC}"/>
    <dgm:cxn modelId="{9BBC00E9-2B67-40DB-8FAC-9E82216DE986}" type="presOf" srcId="{1EC9509F-B87F-4487-9769-FC7AB8F17A3D}" destId="{4ADE1C2F-5E44-4FF9-97CF-598AC300BCEB}" srcOrd="0" destOrd="0" presId="urn:microsoft.com/office/officeart/2018/2/layout/IconCircleList"/>
    <dgm:cxn modelId="{19187F66-AD97-43DA-9B52-4F398AF6C4B0}" type="presParOf" srcId="{F450DDC3-EE3A-4398-B3B5-125C7FA2CF6E}" destId="{5E956FBB-3685-4588-9DB4-CBA38FF3C707}" srcOrd="0" destOrd="0" presId="urn:microsoft.com/office/officeart/2018/2/layout/IconCircleList"/>
    <dgm:cxn modelId="{199EB36D-392A-4A6B-940E-7202BA787342}" type="presParOf" srcId="{5E956FBB-3685-4588-9DB4-CBA38FF3C707}" destId="{2BDC37D8-068E-4039-B363-2F0BFC16844F}" srcOrd="0" destOrd="0" presId="urn:microsoft.com/office/officeart/2018/2/layout/IconCircleList"/>
    <dgm:cxn modelId="{3B4E2A9C-CDAD-47C3-AD55-93AEF062CF9C}" type="presParOf" srcId="{2BDC37D8-068E-4039-B363-2F0BFC16844F}" destId="{154211C3-194D-41F7-8512-024B555AECE8}" srcOrd="0" destOrd="0" presId="urn:microsoft.com/office/officeart/2018/2/layout/IconCircleList"/>
    <dgm:cxn modelId="{9779E63F-4E54-41FD-AF93-82DB0F61E35B}" type="presParOf" srcId="{2BDC37D8-068E-4039-B363-2F0BFC16844F}" destId="{9635DD82-3041-458F-B3F7-F194612EFD58}" srcOrd="1" destOrd="0" presId="urn:microsoft.com/office/officeart/2018/2/layout/IconCircleList"/>
    <dgm:cxn modelId="{01EA5C2B-4A9B-4C53-BD57-A7FC50004C84}" type="presParOf" srcId="{2BDC37D8-068E-4039-B363-2F0BFC16844F}" destId="{AEBB4FFC-E4D4-4D36-99A4-D922ADFD9988}" srcOrd="2" destOrd="0" presId="urn:microsoft.com/office/officeart/2018/2/layout/IconCircleList"/>
    <dgm:cxn modelId="{91B309D2-BB7A-4E5B-8B49-FED073952710}" type="presParOf" srcId="{2BDC37D8-068E-4039-B363-2F0BFC16844F}" destId="{4ADE1C2F-5E44-4FF9-97CF-598AC300BCEB}" srcOrd="3" destOrd="0" presId="urn:microsoft.com/office/officeart/2018/2/layout/IconCircleList"/>
    <dgm:cxn modelId="{875CB005-E726-4204-AD05-525D70FCF0D9}" type="presParOf" srcId="{5E956FBB-3685-4588-9DB4-CBA38FF3C707}" destId="{67B73D78-2DDD-4094-90CB-B6EA4726AB73}" srcOrd="1" destOrd="0" presId="urn:microsoft.com/office/officeart/2018/2/layout/IconCircleList"/>
    <dgm:cxn modelId="{7CF19461-EC27-4636-B5C9-D8B95DF65114}" type="presParOf" srcId="{5E956FBB-3685-4588-9DB4-CBA38FF3C707}" destId="{D904C248-0C49-4B3D-AE58-27EABCB160B7}" srcOrd="2" destOrd="0" presId="urn:microsoft.com/office/officeart/2018/2/layout/IconCircleList"/>
    <dgm:cxn modelId="{1868A60A-5CD0-49BD-8CAB-717ED9B96BA8}" type="presParOf" srcId="{D904C248-0C49-4B3D-AE58-27EABCB160B7}" destId="{3DDC87E1-DC4E-46E9-8C32-89D2204A6573}" srcOrd="0" destOrd="0" presId="urn:microsoft.com/office/officeart/2018/2/layout/IconCircleList"/>
    <dgm:cxn modelId="{67ED9FCA-E2C0-41C1-A138-F94E96AE0FE9}" type="presParOf" srcId="{D904C248-0C49-4B3D-AE58-27EABCB160B7}" destId="{0FE669DF-2479-40CD-8CF5-C54CEC257074}" srcOrd="1" destOrd="0" presId="urn:microsoft.com/office/officeart/2018/2/layout/IconCircleList"/>
    <dgm:cxn modelId="{D9DBF726-08BF-4B07-A36F-83ACF9868178}" type="presParOf" srcId="{D904C248-0C49-4B3D-AE58-27EABCB160B7}" destId="{50CCC3DF-C2D1-4B3D-BF4F-F92FD21857D9}" srcOrd="2" destOrd="0" presId="urn:microsoft.com/office/officeart/2018/2/layout/IconCircleList"/>
    <dgm:cxn modelId="{F1E89BDC-576C-441A-B9BF-5DBCADF6BBEF}" type="presParOf" srcId="{D904C248-0C49-4B3D-AE58-27EABCB160B7}" destId="{B42F74EB-5BB4-4CB4-B3D8-22F29D9334C7}" srcOrd="3" destOrd="0" presId="urn:microsoft.com/office/officeart/2018/2/layout/IconCircleList"/>
    <dgm:cxn modelId="{9DC24677-2E26-435D-9F23-78BE4F47C55D}" type="presParOf" srcId="{5E956FBB-3685-4588-9DB4-CBA38FF3C707}" destId="{D50794A9-9973-433A-A590-FA7150C8F6A5}" srcOrd="3" destOrd="0" presId="urn:microsoft.com/office/officeart/2018/2/layout/IconCircleList"/>
    <dgm:cxn modelId="{D6B8246F-0F39-4CCE-BCCE-C01A199EC5FE}" type="presParOf" srcId="{5E956FBB-3685-4588-9DB4-CBA38FF3C707}" destId="{550A57E9-BE8A-439C-979A-EF3B0A58A82E}" srcOrd="4" destOrd="0" presId="urn:microsoft.com/office/officeart/2018/2/layout/IconCircleList"/>
    <dgm:cxn modelId="{AD8ED6E9-EEEA-4A9A-8CC6-B27C7DBD7861}" type="presParOf" srcId="{550A57E9-BE8A-439C-979A-EF3B0A58A82E}" destId="{3AE0CCE5-6EA4-4ACF-94AB-069D24D0C13D}" srcOrd="0" destOrd="0" presId="urn:microsoft.com/office/officeart/2018/2/layout/IconCircleList"/>
    <dgm:cxn modelId="{230EF3E8-8C70-48D3-B0D1-7245C4A7C3E0}" type="presParOf" srcId="{550A57E9-BE8A-439C-979A-EF3B0A58A82E}" destId="{8B055F80-F535-43E2-8D48-E8AB061C7850}" srcOrd="1" destOrd="0" presId="urn:microsoft.com/office/officeart/2018/2/layout/IconCircleList"/>
    <dgm:cxn modelId="{E70FD654-1C55-4211-83C4-D7749E41D946}" type="presParOf" srcId="{550A57E9-BE8A-439C-979A-EF3B0A58A82E}" destId="{78707E3E-81E8-4263-A88A-822D30B95E21}" srcOrd="2" destOrd="0" presId="urn:microsoft.com/office/officeart/2018/2/layout/IconCircleList"/>
    <dgm:cxn modelId="{EC438050-7619-4654-961D-7730EAB159DA}" type="presParOf" srcId="{550A57E9-BE8A-439C-979A-EF3B0A58A82E}" destId="{C4FE57B9-AA78-471B-8925-5785C10870EB}" srcOrd="3" destOrd="0" presId="urn:microsoft.com/office/officeart/2018/2/layout/IconCircleList"/>
    <dgm:cxn modelId="{DF4314FB-91E6-415F-A742-5A7E30318417}" type="presParOf" srcId="{5E956FBB-3685-4588-9DB4-CBA38FF3C707}" destId="{65D6D688-C232-4758-9464-7DBCF539927C}" srcOrd="5" destOrd="0" presId="urn:microsoft.com/office/officeart/2018/2/layout/IconCircleList"/>
    <dgm:cxn modelId="{657E4E27-C55B-4CB8-AD33-D575371BD788}" type="presParOf" srcId="{5E956FBB-3685-4588-9DB4-CBA38FF3C707}" destId="{349A9928-700F-4309-A7F5-42B9B6841D90}" srcOrd="6" destOrd="0" presId="urn:microsoft.com/office/officeart/2018/2/layout/IconCircleList"/>
    <dgm:cxn modelId="{89392311-5585-4571-AC16-C6464F75ABFB}" type="presParOf" srcId="{349A9928-700F-4309-A7F5-42B9B6841D90}" destId="{D4233E2E-2E5D-438D-8A8C-23758EE798FB}" srcOrd="0" destOrd="0" presId="urn:microsoft.com/office/officeart/2018/2/layout/IconCircleList"/>
    <dgm:cxn modelId="{BFFA79A3-A197-45E6-8AA2-84DE5B8832E0}" type="presParOf" srcId="{349A9928-700F-4309-A7F5-42B9B6841D90}" destId="{080C4953-B89C-4329-BA72-9E24DE003BC9}" srcOrd="1" destOrd="0" presId="urn:microsoft.com/office/officeart/2018/2/layout/IconCircleList"/>
    <dgm:cxn modelId="{E552DD7C-8E32-46DE-A8C5-010254B18A5F}" type="presParOf" srcId="{349A9928-700F-4309-A7F5-42B9B6841D90}" destId="{F6BD873E-1173-4319-AF64-D90ED4033A35}" srcOrd="2" destOrd="0" presId="urn:microsoft.com/office/officeart/2018/2/layout/IconCircleList"/>
    <dgm:cxn modelId="{E1ECD182-A50B-40AF-AEFB-2DDECE9EA9BD}" type="presParOf" srcId="{349A9928-700F-4309-A7F5-42B9B6841D90}" destId="{D4449A4E-E13E-4519-A45C-50C2E17CE513}" srcOrd="3" destOrd="0" presId="urn:microsoft.com/office/officeart/2018/2/layout/IconCircleList"/>
    <dgm:cxn modelId="{E15A9A98-A4BB-4CC8-9301-6590D57A9C79}" type="presParOf" srcId="{5E956FBB-3685-4588-9DB4-CBA38FF3C707}" destId="{DFC49326-7546-4B0A-9C3A-3921D73B757F}" srcOrd="7" destOrd="0" presId="urn:microsoft.com/office/officeart/2018/2/layout/IconCircleList"/>
    <dgm:cxn modelId="{F2B99334-0FE5-46F5-AE72-418C080905B0}" type="presParOf" srcId="{5E956FBB-3685-4588-9DB4-CBA38FF3C707}" destId="{77E9B645-D2DB-4DA2-A6C9-54AA0E4A4E46}" srcOrd="8" destOrd="0" presId="urn:microsoft.com/office/officeart/2018/2/layout/IconCircleList"/>
    <dgm:cxn modelId="{DD7EDC5A-E7AD-449A-AF0B-232AF9621510}" type="presParOf" srcId="{77E9B645-D2DB-4DA2-A6C9-54AA0E4A4E46}" destId="{E6F4EE15-5938-424E-A2EE-98F0D6D86A84}" srcOrd="0" destOrd="0" presId="urn:microsoft.com/office/officeart/2018/2/layout/IconCircleList"/>
    <dgm:cxn modelId="{53CEF704-DF42-41AE-A269-D92B7C7634ED}" type="presParOf" srcId="{77E9B645-D2DB-4DA2-A6C9-54AA0E4A4E46}" destId="{9B974EEC-22CC-42F8-9CD2-16DDB10B6342}" srcOrd="1" destOrd="0" presId="urn:microsoft.com/office/officeart/2018/2/layout/IconCircleList"/>
    <dgm:cxn modelId="{18DF9F11-A3F1-41D4-AA49-5BB784359BB8}" type="presParOf" srcId="{77E9B645-D2DB-4DA2-A6C9-54AA0E4A4E46}" destId="{D9814C06-0E84-45C2-87AD-F7C0E32D321C}" srcOrd="2" destOrd="0" presId="urn:microsoft.com/office/officeart/2018/2/layout/IconCircleList"/>
    <dgm:cxn modelId="{443AD35B-1B46-43FC-B454-0045F06ADB3D}" type="presParOf" srcId="{77E9B645-D2DB-4DA2-A6C9-54AA0E4A4E46}" destId="{126B10E4-8C52-42D5-A0FA-C140AD5E974C}" srcOrd="3" destOrd="0" presId="urn:microsoft.com/office/officeart/2018/2/layout/IconCircleList"/>
    <dgm:cxn modelId="{A3AA8811-46C3-46F3-BD83-201A5E7DA63C}" type="presParOf" srcId="{5E956FBB-3685-4588-9DB4-CBA38FF3C707}" destId="{D9CB16D9-9876-4E78-ABA9-83BCCA959424}" srcOrd="9" destOrd="0" presId="urn:microsoft.com/office/officeart/2018/2/layout/IconCircleList"/>
    <dgm:cxn modelId="{31E4121D-643C-4519-9E8E-B5959B26087C}" type="presParOf" srcId="{5E956FBB-3685-4588-9DB4-CBA38FF3C707}" destId="{114F2EA7-598F-4AD2-8354-D04F19F3E871}" srcOrd="10" destOrd="0" presId="urn:microsoft.com/office/officeart/2018/2/layout/IconCircleList"/>
    <dgm:cxn modelId="{903FC6FC-F8A3-430E-8E6E-D96CDAFA6412}" type="presParOf" srcId="{114F2EA7-598F-4AD2-8354-D04F19F3E871}" destId="{771F3143-E6CF-4D7B-ABC4-CF211D21EE5D}" srcOrd="0" destOrd="0" presId="urn:microsoft.com/office/officeart/2018/2/layout/IconCircleList"/>
    <dgm:cxn modelId="{4F8920AD-09EF-4524-829A-2571C2D246F0}" type="presParOf" srcId="{114F2EA7-598F-4AD2-8354-D04F19F3E871}" destId="{A9EABC8E-B67D-4EE1-BC65-F255D1E5244F}" srcOrd="1" destOrd="0" presId="urn:microsoft.com/office/officeart/2018/2/layout/IconCircleList"/>
    <dgm:cxn modelId="{ED39FF34-BBE4-4FA4-83A0-8E7D026DE435}" type="presParOf" srcId="{114F2EA7-598F-4AD2-8354-D04F19F3E871}" destId="{DC3041D9-104F-41F4-BE9F-160F52CA125A}" srcOrd="2" destOrd="0" presId="urn:microsoft.com/office/officeart/2018/2/layout/IconCircleList"/>
    <dgm:cxn modelId="{95C5DA83-8F42-4FA5-8FCC-AD7E93F88114}" type="presParOf" srcId="{114F2EA7-598F-4AD2-8354-D04F19F3E871}" destId="{E50E0399-3DCD-499C-A266-E3CF3FEFBB4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A83167-971D-4304-A450-08032236099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0C0401-2A89-4951-AC5F-FA2C417A3D64}">
      <dgm:prSet/>
      <dgm:spPr/>
      <dgm:t>
        <a:bodyPr/>
        <a:lstStyle/>
        <a:p>
          <a:r>
            <a:rPr lang="en-US"/>
            <a:t>Professional associations like ALA face scrutiny under federal and state antitrust laws.</a:t>
          </a:r>
        </a:p>
      </dgm:t>
    </dgm:pt>
    <dgm:pt modelId="{23C238D8-914E-4471-A145-BA29A98A5908}" type="parTrans" cxnId="{057F89B0-3211-4FCE-AB30-E518DA1CB14C}">
      <dgm:prSet/>
      <dgm:spPr/>
      <dgm:t>
        <a:bodyPr/>
        <a:lstStyle/>
        <a:p>
          <a:endParaRPr lang="en-US"/>
        </a:p>
      </dgm:t>
    </dgm:pt>
    <dgm:pt modelId="{C794CC4C-A5B4-4ABD-B46E-DD8F032BB3DD}" type="sibTrans" cxnId="{057F89B0-3211-4FCE-AB30-E518DA1CB14C}">
      <dgm:prSet/>
      <dgm:spPr/>
      <dgm:t>
        <a:bodyPr/>
        <a:lstStyle/>
        <a:p>
          <a:endParaRPr lang="en-US"/>
        </a:p>
      </dgm:t>
    </dgm:pt>
    <dgm:pt modelId="{2DA53546-3BD8-42FE-9AC4-CD92AEA05CC9}">
      <dgm:prSet/>
      <dgm:spPr/>
      <dgm:t>
        <a:bodyPr/>
        <a:lstStyle/>
        <a:p>
          <a:r>
            <a:rPr lang="en-US"/>
            <a:t>Sherman Antitrust Act: Prohibits contracts, combinations, or conspiracies in restraint of trade or commerce.</a:t>
          </a:r>
        </a:p>
      </dgm:t>
    </dgm:pt>
    <dgm:pt modelId="{6FE16430-116C-421B-AA10-B2DC914DFA2D}" type="parTrans" cxnId="{5211E740-4A3E-458E-A92D-B21C0A340FC8}">
      <dgm:prSet/>
      <dgm:spPr/>
      <dgm:t>
        <a:bodyPr/>
        <a:lstStyle/>
        <a:p>
          <a:endParaRPr lang="en-US"/>
        </a:p>
      </dgm:t>
    </dgm:pt>
    <dgm:pt modelId="{C5883814-1542-48D6-A9AE-7CFF8BCE1F4E}" type="sibTrans" cxnId="{5211E740-4A3E-458E-A92D-B21C0A340FC8}">
      <dgm:prSet/>
      <dgm:spPr/>
      <dgm:t>
        <a:bodyPr/>
        <a:lstStyle/>
        <a:p>
          <a:endParaRPr lang="en-US"/>
        </a:p>
      </dgm:t>
    </dgm:pt>
    <dgm:pt modelId="{F4BA7D09-048D-4202-A7A0-5AC80DCC545E}">
      <dgm:prSet/>
      <dgm:spPr/>
      <dgm:t>
        <a:bodyPr/>
        <a:lstStyle/>
        <a:p>
          <a:r>
            <a:rPr lang="en-US"/>
            <a:t>Section 5 of the Federal Trade Commission Act also applies to professional associations.</a:t>
          </a:r>
        </a:p>
      </dgm:t>
    </dgm:pt>
    <dgm:pt modelId="{D8B822B9-6DE1-4204-AE4F-A7B009AFE38E}" type="parTrans" cxnId="{7F1A9E4B-453F-44A0-AA68-99170EC0A1BA}">
      <dgm:prSet/>
      <dgm:spPr/>
      <dgm:t>
        <a:bodyPr/>
        <a:lstStyle/>
        <a:p>
          <a:endParaRPr lang="en-US"/>
        </a:p>
      </dgm:t>
    </dgm:pt>
    <dgm:pt modelId="{8E25DC25-E27A-4C88-AC30-8056DD7F260D}" type="sibTrans" cxnId="{7F1A9E4B-453F-44A0-AA68-99170EC0A1BA}">
      <dgm:prSet/>
      <dgm:spPr/>
      <dgm:t>
        <a:bodyPr/>
        <a:lstStyle/>
        <a:p>
          <a:endParaRPr lang="en-US"/>
        </a:p>
      </dgm:t>
    </dgm:pt>
    <dgm:pt modelId="{DE030FD1-38B4-4769-AB39-A3F7F8DE4385}">
      <dgm:prSet/>
      <dgm:spPr/>
      <dgm:t>
        <a:bodyPr/>
        <a:lstStyle/>
        <a:p>
          <a:r>
            <a:rPr lang="en-US"/>
            <a:t>State antitrust laws similar to the Sherman Act exist across the country.</a:t>
          </a:r>
        </a:p>
      </dgm:t>
    </dgm:pt>
    <dgm:pt modelId="{E8E5D8FC-7190-4680-92FC-C083E1455948}" type="parTrans" cxnId="{E0929318-3850-4223-85B2-6143D64040D9}">
      <dgm:prSet/>
      <dgm:spPr/>
      <dgm:t>
        <a:bodyPr/>
        <a:lstStyle/>
        <a:p>
          <a:endParaRPr lang="en-US"/>
        </a:p>
      </dgm:t>
    </dgm:pt>
    <dgm:pt modelId="{ED10FA58-F172-44C8-B923-781C503881C0}" type="sibTrans" cxnId="{E0929318-3850-4223-85B2-6143D64040D9}">
      <dgm:prSet/>
      <dgm:spPr/>
      <dgm:t>
        <a:bodyPr/>
        <a:lstStyle/>
        <a:p>
          <a:endParaRPr lang="en-US"/>
        </a:p>
      </dgm:t>
    </dgm:pt>
    <dgm:pt modelId="{9AEB937C-870F-4EDD-B2C8-6864F10AF751}">
      <dgm:prSet/>
      <dgm:spPr/>
      <dgm:t>
        <a:bodyPr/>
        <a:lstStyle/>
        <a:p>
          <a:r>
            <a:rPr lang="en-US" b="1"/>
            <a:t>“There is no organization too small or too localized to escape the possibility of a civil or criminal antitrust suit.”</a:t>
          </a:r>
          <a:endParaRPr lang="en-US"/>
        </a:p>
      </dgm:t>
    </dgm:pt>
    <dgm:pt modelId="{7A894646-5D30-42EE-8F5B-32AF866C1FD3}" type="parTrans" cxnId="{5A36CC72-1E98-44D2-8503-37E61D28D0D6}">
      <dgm:prSet/>
      <dgm:spPr/>
      <dgm:t>
        <a:bodyPr/>
        <a:lstStyle/>
        <a:p>
          <a:endParaRPr lang="en-US"/>
        </a:p>
      </dgm:t>
    </dgm:pt>
    <dgm:pt modelId="{8687727C-16F8-40B8-A201-2A5703779D50}" type="sibTrans" cxnId="{5A36CC72-1E98-44D2-8503-37E61D28D0D6}">
      <dgm:prSet/>
      <dgm:spPr/>
      <dgm:t>
        <a:bodyPr/>
        <a:lstStyle/>
        <a:p>
          <a:endParaRPr lang="en-US"/>
        </a:p>
      </dgm:t>
    </dgm:pt>
    <dgm:pt modelId="{F2618949-5897-4EFD-8F94-EAC807D9F270}" type="pres">
      <dgm:prSet presAssocID="{2EA83167-971D-4304-A450-080322360992}" presName="vert0" presStyleCnt="0">
        <dgm:presLayoutVars>
          <dgm:dir/>
          <dgm:animOne val="branch"/>
          <dgm:animLvl val="lvl"/>
        </dgm:presLayoutVars>
      </dgm:prSet>
      <dgm:spPr/>
    </dgm:pt>
    <dgm:pt modelId="{7957D0CE-7747-42B7-A3AB-8DFECDC4CE16}" type="pres">
      <dgm:prSet presAssocID="{7A0C0401-2A89-4951-AC5F-FA2C417A3D64}" presName="thickLine" presStyleLbl="alignNode1" presStyleIdx="0" presStyleCnt="5"/>
      <dgm:spPr/>
    </dgm:pt>
    <dgm:pt modelId="{E40CEE25-5A99-4F49-A56F-EE7D1B7DF819}" type="pres">
      <dgm:prSet presAssocID="{7A0C0401-2A89-4951-AC5F-FA2C417A3D64}" presName="horz1" presStyleCnt="0"/>
      <dgm:spPr/>
    </dgm:pt>
    <dgm:pt modelId="{A7D73F2B-2815-4DB7-8CCA-31CBFDD11BD5}" type="pres">
      <dgm:prSet presAssocID="{7A0C0401-2A89-4951-AC5F-FA2C417A3D64}" presName="tx1" presStyleLbl="revTx" presStyleIdx="0" presStyleCnt="5"/>
      <dgm:spPr/>
    </dgm:pt>
    <dgm:pt modelId="{C31CA71C-170D-43AF-A240-577EE44DE58C}" type="pres">
      <dgm:prSet presAssocID="{7A0C0401-2A89-4951-AC5F-FA2C417A3D64}" presName="vert1" presStyleCnt="0"/>
      <dgm:spPr/>
    </dgm:pt>
    <dgm:pt modelId="{C13B26F4-88E7-4622-BAC3-052CB070A979}" type="pres">
      <dgm:prSet presAssocID="{2DA53546-3BD8-42FE-9AC4-CD92AEA05CC9}" presName="thickLine" presStyleLbl="alignNode1" presStyleIdx="1" presStyleCnt="5"/>
      <dgm:spPr/>
    </dgm:pt>
    <dgm:pt modelId="{899B05C3-1D7E-472B-B0EB-3F93401DF00A}" type="pres">
      <dgm:prSet presAssocID="{2DA53546-3BD8-42FE-9AC4-CD92AEA05CC9}" presName="horz1" presStyleCnt="0"/>
      <dgm:spPr/>
    </dgm:pt>
    <dgm:pt modelId="{B2F96D68-AB71-4787-B28F-E216A12DE095}" type="pres">
      <dgm:prSet presAssocID="{2DA53546-3BD8-42FE-9AC4-CD92AEA05CC9}" presName="tx1" presStyleLbl="revTx" presStyleIdx="1" presStyleCnt="5"/>
      <dgm:spPr/>
    </dgm:pt>
    <dgm:pt modelId="{DC5D46FA-510A-4ED4-9ADD-2A65A17232B5}" type="pres">
      <dgm:prSet presAssocID="{2DA53546-3BD8-42FE-9AC4-CD92AEA05CC9}" presName="vert1" presStyleCnt="0"/>
      <dgm:spPr/>
    </dgm:pt>
    <dgm:pt modelId="{7924B385-11D8-49AA-9147-7BE2287F1D44}" type="pres">
      <dgm:prSet presAssocID="{F4BA7D09-048D-4202-A7A0-5AC80DCC545E}" presName="thickLine" presStyleLbl="alignNode1" presStyleIdx="2" presStyleCnt="5"/>
      <dgm:spPr/>
    </dgm:pt>
    <dgm:pt modelId="{740105CA-F407-49D9-BF7A-E3906ED22B5B}" type="pres">
      <dgm:prSet presAssocID="{F4BA7D09-048D-4202-A7A0-5AC80DCC545E}" presName="horz1" presStyleCnt="0"/>
      <dgm:spPr/>
    </dgm:pt>
    <dgm:pt modelId="{4576AEE2-B2AB-4D71-92CA-02E7E8068D72}" type="pres">
      <dgm:prSet presAssocID="{F4BA7D09-048D-4202-A7A0-5AC80DCC545E}" presName="tx1" presStyleLbl="revTx" presStyleIdx="2" presStyleCnt="5"/>
      <dgm:spPr/>
    </dgm:pt>
    <dgm:pt modelId="{A9614995-21E5-4F02-A638-1D83954C40E0}" type="pres">
      <dgm:prSet presAssocID="{F4BA7D09-048D-4202-A7A0-5AC80DCC545E}" presName="vert1" presStyleCnt="0"/>
      <dgm:spPr/>
    </dgm:pt>
    <dgm:pt modelId="{2ED90553-750E-49C2-A819-4F85C1AB0910}" type="pres">
      <dgm:prSet presAssocID="{DE030FD1-38B4-4769-AB39-A3F7F8DE4385}" presName="thickLine" presStyleLbl="alignNode1" presStyleIdx="3" presStyleCnt="5"/>
      <dgm:spPr/>
    </dgm:pt>
    <dgm:pt modelId="{E6DBCAD0-E50E-4BE0-B93E-40EAEDF4EB3C}" type="pres">
      <dgm:prSet presAssocID="{DE030FD1-38B4-4769-AB39-A3F7F8DE4385}" presName="horz1" presStyleCnt="0"/>
      <dgm:spPr/>
    </dgm:pt>
    <dgm:pt modelId="{D7B97653-E544-4A4B-8D1F-3C5504F34229}" type="pres">
      <dgm:prSet presAssocID="{DE030FD1-38B4-4769-AB39-A3F7F8DE4385}" presName="tx1" presStyleLbl="revTx" presStyleIdx="3" presStyleCnt="5"/>
      <dgm:spPr/>
    </dgm:pt>
    <dgm:pt modelId="{0A446788-7604-40B9-BFCF-020EE497A52F}" type="pres">
      <dgm:prSet presAssocID="{DE030FD1-38B4-4769-AB39-A3F7F8DE4385}" presName="vert1" presStyleCnt="0"/>
      <dgm:spPr/>
    </dgm:pt>
    <dgm:pt modelId="{C77F84F5-D30F-4912-941D-F0351BD50B42}" type="pres">
      <dgm:prSet presAssocID="{9AEB937C-870F-4EDD-B2C8-6864F10AF751}" presName="thickLine" presStyleLbl="alignNode1" presStyleIdx="4" presStyleCnt="5"/>
      <dgm:spPr/>
    </dgm:pt>
    <dgm:pt modelId="{3F3A016C-99A0-43E6-841C-EAC9B443F1C7}" type="pres">
      <dgm:prSet presAssocID="{9AEB937C-870F-4EDD-B2C8-6864F10AF751}" presName="horz1" presStyleCnt="0"/>
      <dgm:spPr/>
    </dgm:pt>
    <dgm:pt modelId="{52D4211E-CFCA-4373-9829-D9D674081D22}" type="pres">
      <dgm:prSet presAssocID="{9AEB937C-870F-4EDD-B2C8-6864F10AF751}" presName="tx1" presStyleLbl="revTx" presStyleIdx="4" presStyleCnt="5"/>
      <dgm:spPr/>
    </dgm:pt>
    <dgm:pt modelId="{918FD007-206C-4ECF-A38F-9AED178C9A88}" type="pres">
      <dgm:prSet presAssocID="{9AEB937C-870F-4EDD-B2C8-6864F10AF751}" presName="vert1" presStyleCnt="0"/>
      <dgm:spPr/>
    </dgm:pt>
  </dgm:ptLst>
  <dgm:cxnLst>
    <dgm:cxn modelId="{DD378111-CD4D-4166-B91A-94A66D56D826}" type="presOf" srcId="{F4BA7D09-048D-4202-A7A0-5AC80DCC545E}" destId="{4576AEE2-B2AB-4D71-92CA-02E7E8068D72}" srcOrd="0" destOrd="0" presId="urn:microsoft.com/office/officeart/2008/layout/LinedList"/>
    <dgm:cxn modelId="{E0929318-3850-4223-85B2-6143D64040D9}" srcId="{2EA83167-971D-4304-A450-080322360992}" destId="{DE030FD1-38B4-4769-AB39-A3F7F8DE4385}" srcOrd="3" destOrd="0" parTransId="{E8E5D8FC-7190-4680-92FC-C083E1455948}" sibTransId="{ED10FA58-F172-44C8-B923-781C503881C0}"/>
    <dgm:cxn modelId="{66D16138-C6D1-434D-A20A-C0EB33B6DA69}" type="presOf" srcId="{2EA83167-971D-4304-A450-080322360992}" destId="{F2618949-5897-4EFD-8F94-EAC807D9F270}" srcOrd="0" destOrd="0" presId="urn:microsoft.com/office/officeart/2008/layout/LinedList"/>
    <dgm:cxn modelId="{5211E740-4A3E-458E-A92D-B21C0A340FC8}" srcId="{2EA83167-971D-4304-A450-080322360992}" destId="{2DA53546-3BD8-42FE-9AC4-CD92AEA05CC9}" srcOrd="1" destOrd="0" parTransId="{6FE16430-116C-421B-AA10-B2DC914DFA2D}" sibTransId="{C5883814-1542-48D6-A9AE-7CFF8BCE1F4E}"/>
    <dgm:cxn modelId="{7F1A9E4B-453F-44A0-AA68-99170EC0A1BA}" srcId="{2EA83167-971D-4304-A450-080322360992}" destId="{F4BA7D09-048D-4202-A7A0-5AC80DCC545E}" srcOrd="2" destOrd="0" parTransId="{D8B822B9-6DE1-4204-AE4F-A7B009AFE38E}" sibTransId="{8E25DC25-E27A-4C88-AC30-8056DD7F260D}"/>
    <dgm:cxn modelId="{5A36CC72-1E98-44D2-8503-37E61D28D0D6}" srcId="{2EA83167-971D-4304-A450-080322360992}" destId="{9AEB937C-870F-4EDD-B2C8-6864F10AF751}" srcOrd="4" destOrd="0" parTransId="{7A894646-5D30-42EE-8F5B-32AF866C1FD3}" sibTransId="{8687727C-16F8-40B8-A201-2A5703779D50}"/>
    <dgm:cxn modelId="{CFDBD686-0F1A-428D-8A4E-DF3C5556CCB2}" type="presOf" srcId="{DE030FD1-38B4-4769-AB39-A3F7F8DE4385}" destId="{D7B97653-E544-4A4B-8D1F-3C5504F34229}" srcOrd="0" destOrd="0" presId="urn:microsoft.com/office/officeart/2008/layout/LinedList"/>
    <dgm:cxn modelId="{578FA087-C33E-4194-8B17-63EE82074339}" type="presOf" srcId="{7A0C0401-2A89-4951-AC5F-FA2C417A3D64}" destId="{A7D73F2B-2815-4DB7-8CCA-31CBFDD11BD5}" srcOrd="0" destOrd="0" presId="urn:microsoft.com/office/officeart/2008/layout/LinedList"/>
    <dgm:cxn modelId="{57CA0E94-E975-4EB2-B717-EE4D8495F80D}" type="presOf" srcId="{2DA53546-3BD8-42FE-9AC4-CD92AEA05CC9}" destId="{B2F96D68-AB71-4787-B28F-E216A12DE095}" srcOrd="0" destOrd="0" presId="urn:microsoft.com/office/officeart/2008/layout/LinedList"/>
    <dgm:cxn modelId="{057F89B0-3211-4FCE-AB30-E518DA1CB14C}" srcId="{2EA83167-971D-4304-A450-080322360992}" destId="{7A0C0401-2A89-4951-AC5F-FA2C417A3D64}" srcOrd="0" destOrd="0" parTransId="{23C238D8-914E-4471-A145-BA29A98A5908}" sibTransId="{C794CC4C-A5B4-4ABD-B46E-DD8F032BB3DD}"/>
    <dgm:cxn modelId="{B5F745C5-8FE4-4209-A733-44CB6006C14A}" type="presOf" srcId="{9AEB937C-870F-4EDD-B2C8-6864F10AF751}" destId="{52D4211E-CFCA-4373-9829-D9D674081D22}" srcOrd="0" destOrd="0" presId="urn:microsoft.com/office/officeart/2008/layout/LinedList"/>
    <dgm:cxn modelId="{F2D9E1FF-62CF-42B4-AB71-F51E9160C888}" type="presParOf" srcId="{F2618949-5897-4EFD-8F94-EAC807D9F270}" destId="{7957D0CE-7747-42B7-A3AB-8DFECDC4CE16}" srcOrd="0" destOrd="0" presId="urn:microsoft.com/office/officeart/2008/layout/LinedList"/>
    <dgm:cxn modelId="{86B668DF-C850-4C14-AE5E-B82F0A201A71}" type="presParOf" srcId="{F2618949-5897-4EFD-8F94-EAC807D9F270}" destId="{E40CEE25-5A99-4F49-A56F-EE7D1B7DF819}" srcOrd="1" destOrd="0" presId="urn:microsoft.com/office/officeart/2008/layout/LinedList"/>
    <dgm:cxn modelId="{8289DE5E-0376-4DF1-BABD-8DF5FA04FCB1}" type="presParOf" srcId="{E40CEE25-5A99-4F49-A56F-EE7D1B7DF819}" destId="{A7D73F2B-2815-4DB7-8CCA-31CBFDD11BD5}" srcOrd="0" destOrd="0" presId="urn:microsoft.com/office/officeart/2008/layout/LinedList"/>
    <dgm:cxn modelId="{4760EDC3-BA4B-4306-A98B-815E93AD6C2C}" type="presParOf" srcId="{E40CEE25-5A99-4F49-A56F-EE7D1B7DF819}" destId="{C31CA71C-170D-43AF-A240-577EE44DE58C}" srcOrd="1" destOrd="0" presId="urn:microsoft.com/office/officeart/2008/layout/LinedList"/>
    <dgm:cxn modelId="{5C96EDF6-DDCB-4FF7-91D3-3D5289BDA888}" type="presParOf" srcId="{F2618949-5897-4EFD-8F94-EAC807D9F270}" destId="{C13B26F4-88E7-4622-BAC3-052CB070A979}" srcOrd="2" destOrd="0" presId="urn:microsoft.com/office/officeart/2008/layout/LinedList"/>
    <dgm:cxn modelId="{AE77AFF0-6029-4486-BDE2-3B540322AC13}" type="presParOf" srcId="{F2618949-5897-4EFD-8F94-EAC807D9F270}" destId="{899B05C3-1D7E-472B-B0EB-3F93401DF00A}" srcOrd="3" destOrd="0" presId="urn:microsoft.com/office/officeart/2008/layout/LinedList"/>
    <dgm:cxn modelId="{643BCF9E-718D-4F17-86A2-45FB455941EE}" type="presParOf" srcId="{899B05C3-1D7E-472B-B0EB-3F93401DF00A}" destId="{B2F96D68-AB71-4787-B28F-E216A12DE095}" srcOrd="0" destOrd="0" presId="urn:microsoft.com/office/officeart/2008/layout/LinedList"/>
    <dgm:cxn modelId="{13631540-A816-416C-86E7-A31283258DAA}" type="presParOf" srcId="{899B05C3-1D7E-472B-B0EB-3F93401DF00A}" destId="{DC5D46FA-510A-4ED4-9ADD-2A65A17232B5}" srcOrd="1" destOrd="0" presId="urn:microsoft.com/office/officeart/2008/layout/LinedList"/>
    <dgm:cxn modelId="{09DC5C69-7010-4B3C-AC34-DF89D4C44828}" type="presParOf" srcId="{F2618949-5897-4EFD-8F94-EAC807D9F270}" destId="{7924B385-11D8-49AA-9147-7BE2287F1D44}" srcOrd="4" destOrd="0" presId="urn:microsoft.com/office/officeart/2008/layout/LinedList"/>
    <dgm:cxn modelId="{0831A5AA-83D7-42A8-B4D6-6FF8AA39DFF0}" type="presParOf" srcId="{F2618949-5897-4EFD-8F94-EAC807D9F270}" destId="{740105CA-F407-49D9-BF7A-E3906ED22B5B}" srcOrd="5" destOrd="0" presId="urn:microsoft.com/office/officeart/2008/layout/LinedList"/>
    <dgm:cxn modelId="{667BE47F-3546-48BE-AC18-E5DDC4543C78}" type="presParOf" srcId="{740105CA-F407-49D9-BF7A-E3906ED22B5B}" destId="{4576AEE2-B2AB-4D71-92CA-02E7E8068D72}" srcOrd="0" destOrd="0" presId="urn:microsoft.com/office/officeart/2008/layout/LinedList"/>
    <dgm:cxn modelId="{FC21E234-9DCB-4ED0-A9E6-6BC5AF5C7F9F}" type="presParOf" srcId="{740105CA-F407-49D9-BF7A-E3906ED22B5B}" destId="{A9614995-21E5-4F02-A638-1D83954C40E0}" srcOrd="1" destOrd="0" presId="urn:microsoft.com/office/officeart/2008/layout/LinedList"/>
    <dgm:cxn modelId="{E47F60FF-62F1-4B88-BBE1-1E562CFDBBE4}" type="presParOf" srcId="{F2618949-5897-4EFD-8F94-EAC807D9F270}" destId="{2ED90553-750E-49C2-A819-4F85C1AB0910}" srcOrd="6" destOrd="0" presId="urn:microsoft.com/office/officeart/2008/layout/LinedList"/>
    <dgm:cxn modelId="{A1F162DA-E70F-4636-BE39-28DB5E42B6A2}" type="presParOf" srcId="{F2618949-5897-4EFD-8F94-EAC807D9F270}" destId="{E6DBCAD0-E50E-4BE0-B93E-40EAEDF4EB3C}" srcOrd="7" destOrd="0" presId="urn:microsoft.com/office/officeart/2008/layout/LinedList"/>
    <dgm:cxn modelId="{E4B3BE7D-1583-467F-A1CB-23985513D0EF}" type="presParOf" srcId="{E6DBCAD0-E50E-4BE0-B93E-40EAEDF4EB3C}" destId="{D7B97653-E544-4A4B-8D1F-3C5504F34229}" srcOrd="0" destOrd="0" presId="urn:microsoft.com/office/officeart/2008/layout/LinedList"/>
    <dgm:cxn modelId="{70CBCEE6-7259-4392-A3CD-4AA0BC73B59F}" type="presParOf" srcId="{E6DBCAD0-E50E-4BE0-B93E-40EAEDF4EB3C}" destId="{0A446788-7604-40B9-BFCF-020EE497A52F}" srcOrd="1" destOrd="0" presId="urn:microsoft.com/office/officeart/2008/layout/LinedList"/>
    <dgm:cxn modelId="{2D8DD834-E806-4156-BC19-06D22496C8B2}" type="presParOf" srcId="{F2618949-5897-4EFD-8F94-EAC807D9F270}" destId="{C77F84F5-D30F-4912-941D-F0351BD50B42}" srcOrd="8" destOrd="0" presId="urn:microsoft.com/office/officeart/2008/layout/LinedList"/>
    <dgm:cxn modelId="{144BBCBA-3EF9-49B6-9038-3ADBD46F3C9A}" type="presParOf" srcId="{F2618949-5897-4EFD-8F94-EAC807D9F270}" destId="{3F3A016C-99A0-43E6-841C-EAC9B443F1C7}" srcOrd="9" destOrd="0" presId="urn:microsoft.com/office/officeart/2008/layout/LinedList"/>
    <dgm:cxn modelId="{ACF75C59-37AC-4B15-9D77-8E10A1B12A2E}" type="presParOf" srcId="{3F3A016C-99A0-43E6-841C-EAC9B443F1C7}" destId="{52D4211E-CFCA-4373-9829-D9D674081D22}" srcOrd="0" destOrd="0" presId="urn:microsoft.com/office/officeart/2008/layout/LinedList"/>
    <dgm:cxn modelId="{CF3FA237-56B7-46F8-9791-54EF9594A59D}" type="presParOf" srcId="{3F3A016C-99A0-43E6-841C-EAC9B443F1C7}" destId="{918FD007-206C-4ECF-A38F-9AED178C9A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9B3005-D8F2-47BF-A727-818E8E02E7C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1A5EB-8DB3-41C7-89EE-F9EFAD0EAF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Four main areas of concern: price fixing, membership, standardization and certification, and industry self-regulation.</a:t>
          </a:r>
        </a:p>
      </dgm:t>
    </dgm:pt>
    <dgm:pt modelId="{A3AB6FAD-DC34-41A0-91FB-11BDA17F3104}" type="parTrans" cxnId="{3DA84676-A5C2-4C1B-A8AA-3CDB35397CBC}">
      <dgm:prSet/>
      <dgm:spPr/>
      <dgm:t>
        <a:bodyPr/>
        <a:lstStyle/>
        <a:p>
          <a:endParaRPr lang="en-US"/>
        </a:p>
      </dgm:t>
    </dgm:pt>
    <dgm:pt modelId="{5E843109-E902-428C-AB08-8261DA189E3C}" type="sibTrans" cxnId="{3DA84676-A5C2-4C1B-A8AA-3CDB35397CB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CF6BF35-184D-483C-ABA3-B9E9171C8A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Price fixing is a significant concern; mere similarity in pricing behavior can raise antitrust issues.</a:t>
          </a:r>
        </a:p>
      </dgm:t>
    </dgm:pt>
    <dgm:pt modelId="{62B38387-41A0-485A-8DA2-220629951F78}" type="parTrans" cxnId="{AE8DEE40-536C-40E9-92EE-3E0437C25218}">
      <dgm:prSet/>
      <dgm:spPr/>
      <dgm:t>
        <a:bodyPr/>
        <a:lstStyle/>
        <a:p>
          <a:endParaRPr lang="en-US"/>
        </a:p>
      </dgm:t>
    </dgm:pt>
    <dgm:pt modelId="{24CC9633-2C41-4895-937F-4A4019B66686}" type="sibTrans" cxnId="{AE8DEE40-536C-40E9-92EE-3E0437C2521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35F8B77-9B71-4411-8966-A1A6AD43DB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Topics to avoid discussing at meetings: billing rates, fees, wage levels, price increases, and more.</a:t>
          </a:r>
        </a:p>
      </dgm:t>
    </dgm:pt>
    <dgm:pt modelId="{87604DE0-32E9-44CE-BB5E-FCBF8CB79395}" type="parTrans" cxnId="{A7B7506B-4ACE-4528-AB7C-1703B99CE419}">
      <dgm:prSet/>
      <dgm:spPr/>
      <dgm:t>
        <a:bodyPr/>
        <a:lstStyle/>
        <a:p>
          <a:endParaRPr lang="en-US"/>
        </a:p>
      </dgm:t>
    </dgm:pt>
    <dgm:pt modelId="{95D9ED5E-4CF5-4F0D-BE74-9E00D9FCB790}" type="sibTrans" cxnId="{A7B7506B-4ACE-4528-AB7C-1703B99CE41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34023B1-8570-4F10-8E49-8AAB64D77A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Surveys on economic matters must be carefully conducted to avoid antitrust violations.</a:t>
          </a:r>
        </a:p>
      </dgm:t>
    </dgm:pt>
    <dgm:pt modelId="{479E86E9-A343-4458-80CE-F43B8EF4D800}" type="parTrans" cxnId="{3CCCE5A3-81A1-4D4C-B717-C548E776DF4B}">
      <dgm:prSet/>
      <dgm:spPr/>
      <dgm:t>
        <a:bodyPr/>
        <a:lstStyle/>
        <a:p>
          <a:endParaRPr lang="en-US"/>
        </a:p>
      </dgm:t>
    </dgm:pt>
    <dgm:pt modelId="{85DDC1BB-E59F-413B-BB0A-874D40524253}" type="sibTrans" cxnId="{3CCCE5A3-81A1-4D4C-B717-C548E776DF4B}">
      <dgm:prSet/>
      <dgm:spPr/>
      <dgm:t>
        <a:bodyPr/>
        <a:lstStyle/>
        <a:p>
          <a:endParaRPr lang="en-US"/>
        </a:p>
      </dgm:t>
    </dgm:pt>
    <dgm:pt modelId="{FABF3DD2-F9CA-4B6E-9337-BCE4CF8C5329}" type="pres">
      <dgm:prSet presAssocID="{EC9B3005-D8F2-47BF-A727-818E8E02E7C5}" presName="root" presStyleCnt="0">
        <dgm:presLayoutVars>
          <dgm:dir/>
          <dgm:resizeHandles val="exact"/>
        </dgm:presLayoutVars>
      </dgm:prSet>
      <dgm:spPr/>
    </dgm:pt>
    <dgm:pt modelId="{D015290C-54CA-4DB3-AA93-F2AD18CAB6F3}" type="pres">
      <dgm:prSet presAssocID="{EC9B3005-D8F2-47BF-A727-818E8E02E7C5}" presName="container" presStyleCnt="0">
        <dgm:presLayoutVars>
          <dgm:dir/>
          <dgm:resizeHandles val="exact"/>
        </dgm:presLayoutVars>
      </dgm:prSet>
      <dgm:spPr/>
    </dgm:pt>
    <dgm:pt modelId="{0B6120CE-AD12-48F9-B62C-C01CD50B6DC0}" type="pres">
      <dgm:prSet presAssocID="{D8C1A5EB-8DB3-41C7-89EE-F9EFAD0EAF12}" presName="compNode" presStyleCnt="0"/>
      <dgm:spPr/>
    </dgm:pt>
    <dgm:pt modelId="{DD5965A7-62C4-4E76-8683-4727FCD7F0DE}" type="pres">
      <dgm:prSet presAssocID="{D8C1A5EB-8DB3-41C7-89EE-F9EFAD0EAF12}" presName="iconBgRect" presStyleLbl="bgShp" presStyleIdx="0" presStyleCnt="4"/>
      <dgm:spPr/>
    </dgm:pt>
    <dgm:pt modelId="{2726565B-9698-49FD-B7E7-DFC882BE5716}" type="pres">
      <dgm:prSet presAssocID="{D8C1A5EB-8DB3-41C7-89EE-F9EFAD0EAF1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F06353B6-F518-4234-9110-D5C2B2CFD7C0}" type="pres">
      <dgm:prSet presAssocID="{D8C1A5EB-8DB3-41C7-89EE-F9EFAD0EAF12}" presName="spaceRect" presStyleCnt="0"/>
      <dgm:spPr/>
    </dgm:pt>
    <dgm:pt modelId="{3DB0A316-42A5-4405-89AD-47B5A00559DC}" type="pres">
      <dgm:prSet presAssocID="{D8C1A5EB-8DB3-41C7-89EE-F9EFAD0EAF12}" presName="textRect" presStyleLbl="revTx" presStyleIdx="0" presStyleCnt="4">
        <dgm:presLayoutVars>
          <dgm:chMax val="1"/>
          <dgm:chPref val="1"/>
        </dgm:presLayoutVars>
      </dgm:prSet>
      <dgm:spPr/>
    </dgm:pt>
    <dgm:pt modelId="{0C40BE73-37FD-41E6-A10D-B8E2974A3E96}" type="pres">
      <dgm:prSet presAssocID="{5E843109-E902-428C-AB08-8261DA189E3C}" presName="sibTrans" presStyleLbl="sibTrans2D1" presStyleIdx="0" presStyleCnt="0"/>
      <dgm:spPr/>
    </dgm:pt>
    <dgm:pt modelId="{C2F0CAA9-A439-4FDD-849A-870319970EE7}" type="pres">
      <dgm:prSet presAssocID="{3CF6BF35-184D-483C-ABA3-B9E9171C8AFC}" presName="compNode" presStyleCnt="0"/>
      <dgm:spPr/>
    </dgm:pt>
    <dgm:pt modelId="{168261FA-8891-4F2A-8243-E2ED0BF69D3D}" type="pres">
      <dgm:prSet presAssocID="{3CF6BF35-184D-483C-ABA3-B9E9171C8AFC}" presName="iconBgRect" presStyleLbl="bgShp" presStyleIdx="1" presStyleCnt="4"/>
      <dgm:spPr/>
    </dgm:pt>
    <dgm:pt modelId="{8649DD44-719A-4629-9959-27E5B6BCE4A2}" type="pres">
      <dgm:prSet presAssocID="{3CF6BF35-184D-483C-ABA3-B9E9171C8AF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84DFD88-6E40-4500-A092-179A67A2B12C}" type="pres">
      <dgm:prSet presAssocID="{3CF6BF35-184D-483C-ABA3-B9E9171C8AFC}" presName="spaceRect" presStyleCnt="0"/>
      <dgm:spPr/>
    </dgm:pt>
    <dgm:pt modelId="{807453E6-C93A-4CA9-BDA3-05FC619BB084}" type="pres">
      <dgm:prSet presAssocID="{3CF6BF35-184D-483C-ABA3-B9E9171C8AFC}" presName="textRect" presStyleLbl="revTx" presStyleIdx="1" presStyleCnt="4">
        <dgm:presLayoutVars>
          <dgm:chMax val="1"/>
          <dgm:chPref val="1"/>
        </dgm:presLayoutVars>
      </dgm:prSet>
      <dgm:spPr/>
    </dgm:pt>
    <dgm:pt modelId="{89534EB1-B11F-4777-9434-B3EC309B4CF3}" type="pres">
      <dgm:prSet presAssocID="{24CC9633-2C41-4895-937F-4A4019B66686}" presName="sibTrans" presStyleLbl="sibTrans2D1" presStyleIdx="0" presStyleCnt="0"/>
      <dgm:spPr/>
    </dgm:pt>
    <dgm:pt modelId="{94CA0DAF-B5BD-4CA6-BB33-11CC263294FB}" type="pres">
      <dgm:prSet presAssocID="{935F8B77-9B71-4411-8966-A1A6AD43DBD9}" presName="compNode" presStyleCnt="0"/>
      <dgm:spPr/>
    </dgm:pt>
    <dgm:pt modelId="{D69DB5AE-A916-4D59-BD9C-14E562DACCCD}" type="pres">
      <dgm:prSet presAssocID="{935F8B77-9B71-4411-8966-A1A6AD43DBD9}" presName="iconBgRect" presStyleLbl="bgShp" presStyleIdx="2" presStyleCnt="4"/>
      <dgm:spPr/>
    </dgm:pt>
    <dgm:pt modelId="{95EC70E4-7AC9-4210-A7B8-1C34C392FFB7}" type="pres">
      <dgm:prSet presAssocID="{935F8B77-9B71-4411-8966-A1A6AD43DBD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8F98B48-5A8B-4D13-90FB-73CFB241FC31}" type="pres">
      <dgm:prSet presAssocID="{935F8B77-9B71-4411-8966-A1A6AD43DBD9}" presName="spaceRect" presStyleCnt="0"/>
      <dgm:spPr/>
    </dgm:pt>
    <dgm:pt modelId="{52746D2A-EEDC-41F7-BB3B-5AB6E9B2963E}" type="pres">
      <dgm:prSet presAssocID="{935F8B77-9B71-4411-8966-A1A6AD43DBD9}" presName="textRect" presStyleLbl="revTx" presStyleIdx="2" presStyleCnt="4">
        <dgm:presLayoutVars>
          <dgm:chMax val="1"/>
          <dgm:chPref val="1"/>
        </dgm:presLayoutVars>
      </dgm:prSet>
      <dgm:spPr/>
    </dgm:pt>
    <dgm:pt modelId="{0BBCBB5A-718E-484E-8F3B-035CA326235E}" type="pres">
      <dgm:prSet presAssocID="{95D9ED5E-4CF5-4F0D-BE74-9E00D9FCB790}" presName="sibTrans" presStyleLbl="sibTrans2D1" presStyleIdx="0" presStyleCnt="0"/>
      <dgm:spPr/>
    </dgm:pt>
    <dgm:pt modelId="{0D93CDA5-D2B4-46F6-9EA0-B1EF426B44BE}" type="pres">
      <dgm:prSet presAssocID="{334023B1-8570-4F10-8E49-8AAB64D77ABD}" presName="compNode" presStyleCnt="0"/>
      <dgm:spPr/>
    </dgm:pt>
    <dgm:pt modelId="{7E4D0BF6-E40C-4085-91D0-B405FCB63938}" type="pres">
      <dgm:prSet presAssocID="{334023B1-8570-4F10-8E49-8AAB64D77ABD}" presName="iconBgRect" presStyleLbl="bgShp" presStyleIdx="3" presStyleCnt="4"/>
      <dgm:spPr/>
    </dgm:pt>
    <dgm:pt modelId="{DB6DB04A-48D5-4E9E-BF92-9200911F6FEE}" type="pres">
      <dgm:prSet presAssocID="{334023B1-8570-4F10-8E49-8AAB64D77AB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4114FBF-B6C7-4E89-BF6F-641CCE04A16B}" type="pres">
      <dgm:prSet presAssocID="{334023B1-8570-4F10-8E49-8AAB64D77ABD}" presName="spaceRect" presStyleCnt="0"/>
      <dgm:spPr/>
    </dgm:pt>
    <dgm:pt modelId="{437E32EC-C5F9-4AD4-9C47-E06EA4B81DFA}" type="pres">
      <dgm:prSet presAssocID="{334023B1-8570-4F10-8E49-8AAB64D77AB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861B304-9568-4641-91F2-133F9D276590}" type="presOf" srcId="{5E843109-E902-428C-AB08-8261DA189E3C}" destId="{0C40BE73-37FD-41E6-A10D-B8E2974A3E96}" srcOrd="0" destOrd="0" presId="urn:microsoft.com/office/officeart/2018/2/layout/IconCircleList"/>
    <dgm:cxn modelId="{356A4117-9F04-4AB4-BEB4-E38DC39B01B2}" type="presOf" srcId="{D8C1A5EB-8DB3-41C7-89EE-F9EFAD0EAF12}" destId="{3DB0A316-42A5-4405-89AD-47B5A00559DC}" srcOrd="0" destOrd="0" presId="urn:microsoft.com/office/officeart/2018/2/layout/IconCircleList"/>
    <dgm:cxn modelId="{90B6201B-70BE-45D3-A615-6F81DFA45A79}" type="presOf" srcId="{334023B1-8570-4F10-8E49-8AAB64D77ABD}" destId="{437E32EC-C5F9-4AD4-9C47-E06EA4B81DFA}" srcOrd="0" destOrd="0" presId="urn:microsoft.com/office/officeart/2018/2/layout/IconCircleList"/>
    <dgm:cxn modelId="{BDD47628-AFB8-45FA-888F-C62EAAEDE77A}" type="presOf" srcId="{EC9B3005-D8F2-47BF-A727-818E8E02E7C5}" destId="{FABF3DD2-F9CA-4B6E-9337-BCE4CF8C5329}" srcOrd="0" destOrd="0" presId="urn:microsoft.com/office/officeart/2018/2/layout/IconCircleList"/>
    <dgm:cxn modelId="{F75C912B-C3AB-4B49-89D0-8CB503DDBB85}" type="presOf" srcId="{3CF6BF35-184D-483C-ABA3-B9E9171C8AFC}" destId="{807453E6-C93A-4CA9-BDA3-05FC619BB084}" srcOrd="0" destOrd="0" presId="urn:microsoft.com/office/officeart/2018/2/layout/IconCircleList"/>
    <dgm:cxn modelId="{AE8DEE40-536C-40E9-92EE-3E0437C25218}" srcId="{EC9B3005-D8F2-47BF-A727-818E8E02E7C5}" destId="{3CF6BF35-184D-483C-ABA3-B9E9171C8AFC}" srcOrd="1" destOrd="0" parTransId="{62B38387-41A0-485A-8DA2-220629951F78}" sibTransId="{24CC9633-2C41-4895-937F-4A4019B66686}"/>
    <dgm:cxn modelId="{9E11CB4A-02BE-48D5-B772-0CB9CDC03BD5}" type="presOf" srcId="{95D9ED5E-4CF5-4F0D-BE74-9E00D9FCB790}" destId="{0BBCBB5A-718E-484E-8F3B-035CA326235E}" srcOrd="0" destOrd="0" presId="urn:microsoft.com/office/officeart/2018/2/layout/IconCircleList"/>
    <dgm:cxn modelId="{A7B7506B-4ACE-4528-AB7C-1703B99CE419}" srcId="{EC9B3005-D8F2-47BF-A727-818E8E02E7C5}" destId="{935F8B77-9B71-4411-8966-A1A6AD43DBD9}" srcOrd="2" destOrd="0" parTransId="{87604DE0-32E9-44CE-BB5E-FCBF8CB79395}" sibTransId="{95D9ED5E-4CF5-4F0D-BE74-9E00D9FCB790}"/>
    <dgm:cxn modelId="{3DA84676-A5C2-4C1B-A8AA-3CDB35397CBC}" srcId="{EC9B3005-D8F2-47BF-A727-818E8E02E7C5}" destId="{D8C1A5EB-8DB3-41C7-89EE-F9EFAD0EAF12}" srcOrd="0" destOrd="0" parTransId="{A3AB6FAD-DC34-41A0-91FB-11BDA17F3104}" sibTransId="{5E843109-E902-428C-AB08-8261DA189E3C}"/>
    <dgm:cxn modelId="{3CCCE5A3-81A1-4D4C-B717-C548E776DF4B}" srcId="{EC9B3005-D8F2-47BF-A727-818E8E02E7C5}" destId="{334023B1-8570-4F10-8E49-8AAB64D77ABD}" srcOrd="3" destOrd="0" parTransId="{479E86E9-A343-4458-80CE-F43B8EF4D800}" sibTransId="{85DDC1BB-E59F-413B-BB0A-874D40524253}"/>
    <dgm:cxn modelId="{6192CAAE-FFE0-4EEE-911F-5F23DC5C6487}" type="presOf" srcId="{24CC9633-2C41-4895-937F-4A4019B66686}" destId="{89534EB1-B11F-4777-9434-B3EC309B4CF3}" srcOrd="0" destOrd="0" presId="urn:microsoft.com/office/officeart/2018/2/layout/IconCircleList"/>
    <dgm:cxn modelId="{905324F4-2480-4C2B-9362-32C35DDAC2E0}" type="presOf" srcId="{935F8B77-9B71-4411-8966-A1A6AD43DBD9}" destId="{52746D2A-EEDC-41F7-BB3B-5AB6E9B2963E}" srcOrd="0" destOrd="0" presId="urn:microsoft.com/office/officeart/2018/2/layout/IconCircleList"/>
    <dgm:cxn modelId="{021BAD2C-45F8-40E9-B19C-3826594D54A8}" type="presParOf" srcId="{FABF3DD2-F9CA-4B6E-9337-BCE4CF8C5329}" destId="{D015290C-54CA-4DB3-AA93-F2AD18CAB6F3}" srcOrd="0" destOrd="0" presId="urn:microsoft.com/office/officeart/2018/2/layout/IconCircleList"/>
    <dgm:cxn modelId="{47B38E2D-37C3-4536-89C8-DCF56AA1ED93}" type="presParOf" srcId="{D015290C-54CA-4DB3-AA93-F2AD18CAB6F3}" destId="{0B6120CE-AD12-48F9-B62C-C01CD50B6DC0}" srcOrd="0" destOrd="0" presId="urn:microsoft.com/office/officeart/2018/2/layout/IconCircleList"/>
    <dgm:cxn modelId="{86C39C0A-327A-45C8-A94E-A183D6D45496}" type="presParOf" srcId="{0B6120CE-AD12-48F9-B62C-C01CD50B6DC0}" destId="{DD5965A7-62C4-4E76-8683-4727FCD7F0DE}" srcOrd="0" destOrd="0" presId="urn:microsoft.com/office/officeart/2018/2/layout/IconCircleList"/>
    <dgm:cxn modelId="{7FD52116-E840-4FA3-8122-F269498DBD42}" type="presParOf" srcId="{0B6120CE-AD12-48F9-B62C-C01CD50B6DC0}" destId="{2726565B-9698-49FD-B7E7-DFC882BE5716}" srcOrd="1" destOrd="0" presId="urn:microsoft.com/office/officeart/2018/2/layout/IconCircleList"/>
    <dgm:cxn modelId="{E863B186-81A3-4156-B353-8174CD612FFB}" type="presParOf" srcId="{0B6120CE-AD12-48F9-B62C-C01CD50B6DC0}" destId="{F06353B6-F518-4234-9110-D5C2B2CFD7C0}" srcOrd="2" destOrd="0" presId="urn:microsoft.com/office/officeart/2018/2/layout/IconCircleList"/>
    <dgm:cxn modelId="{604607A3-DF54-4A4A-A7E9-6D6EDD2ECE44}" type="presParOf" srcId="{0B6120CE-AD12-48F9-B62C-C01CD50B6DC0}" destId="{3DB0A316-42A5-4405-89AD-47B5A00559DC}" srcOrd="3" destOrd="0" presId="urn:microsoft.com/office/officeart/2018/2/layout/IconCircleList"/>
    <dgm:cxn modelId="{BAB080FA-1544-4298-A86B-303507A5F881}" type="presParOf" srcId="{D015290C-54CA-4DB3-AA93-F2AD18CAB6F3}" destId="{0C40BE73-37FD-41E6-A10D-B8E2974A3E96}" srcOrd="1" destOrd="0" presId="urn:microsoft.com/office/officeart/2018/2/layout/IconCircleList"/>
    <dgm:cxn modelId="{C562081E-50E2-4784-84C5-A3A5EC5E37B4}" type="presParOf" srcId="{D015290C-54CA-4DB3-AA93-F2AD18CAB6F3}" destId="{C2F0CAA9-A439-4FDD-849A-870319970EE7}" srcOrd="2" destOrd="0" presId="urn:microsoft.com/office/officeart/2018/2/layout/IconCircleList"/>
    <dgm:cxn modelId="{91E08A20-C440-43AE-8E8E-39DAAEFE7FC7}" type="presParOf" srcId="{C2F0CAA9-A439-4FDD-849A-870319970EE7}" destId="{168261FA-8891-4F2A-8243-E2ED0BF69D3D}" srcOrd="0" destOrd="0" presId="urn:microsoft.com/office/officeart/2018/2/layout/IconCircleList"/>
    <dgm:cxn modelId="{6F84C523-EBF4-49BB-B3DA-BDA0C00153AD}" type="presParOf" srcId="{C2F0CAA9-A439-4FDD-849A-870319970EE7}" destId="{8649DD44-719A-4629-9959-27E5B6BCE4A2}" srcOrd="1" destOrd="0" presId="urn:microsoft.com/office/officeart/2018/2/layout/IconCircleList"/>
    <dgm:cxn modelId="{D5E2C786-D608-4C6C-81C7-283763BFD2C7}" type="presParOf" srcId="{C2F0CAA9-A439-4FDD-849A-870319970EE7}" destId="{484DFD88-6E40-4500-A092-179A67A2B12C}" srcOrd="2" destOrd="0" presId="urn:microsoft.com/office/officeart/2018/2/layout/IconCircleList"/>
    <dgm:cxn modelId="{6A1D0AB6-CC93-47BF-ACF0-96B0AF885A25}" type="presParOf" srcId="{C2F0CAA9-A439-4FDD-849A-870319970EE7}" destId="{807453E6-C93A-4CA9-BDA3-05FC619BB084}" srcOrd="3" destOrd="0" presId="urn:microsoft.com/office/officeart/2018/2/layout/IconCircleList"/>
    <dgm:cxn modelId="{65FF7506-2AF1-43EA-8902-CC0275D928F4}" type="presParOf" srcId="{D015290C-54CA-4DB3-AA93-F2AD18CAB6F3}" destId="{89534EB1-B11F-4777-9434-B3EC309B4CF3}" srcOrd="3" destOrd="0" presId="urn:microsoft.com/office/officeart/2018/2/layout/IconCircleList"/>
    <dgm:cxn modelId="{2260DECC-5EDF-46CB-B6ED-A24A664C90A6}" type="presParOf" srcId="{D015290C-54CA-4DB3-AA93-F2AD18CAB6F3}" destId="{94CA0DAF-B5BD-4CA6-BB33-11CC263294FB}" srcOrd="4" destOrd="0" presId="urn:microsoft.com/office/officeart/2018/2/layout/IconCircleList"/>
    <dgm:cxn modelId="{36535B1B-91ED-4FE6-9835-025BF5C087EA}" type="presParOf" srcId="{94CA0DAF-B5BD-4CA6-BB33-11CC263294FB}" destId="{D69DB5AE-A916-4D59-BD9C-14E562DACCCD}" srcOrd="0" destOrd="0" presId="urn:microsoft.com/office/officeart/2018/2/layout/IconCircleList"/>
    <dgm:cxn modelId="{549C3F0B-4E6F-492B-AA58-1AE8888B891A}" type="presParOf" srcId="{94CA0DAF-B5BD-4CA6-BB33-11CC263294FB}" destId="{95EC70E4-7AC9-4210-A7B8-1C34C392FFB7}" srcOrd="1" destOrd="0" presId="urn:microsoft.com/office/officeart/2018/2/layout/IconCircleList"/>
    <dgm:cxn modelId="{79F6C4A6-4C7B-4C92-A357-7AAB9E2E4FF9}" type="presParOf" srcId="{94CA0DAF-B5BD-4CA6-BB33-11CC263294FB}" destId="{68F98B48-5A8B-4D13-90FB-73CFB241FC31}" srcOrd="2" destOrd="0" presId="urn:microsoft.com/office/officeart/2018/2/layout/IconCircleList"/>
    <dgm:cxn modelId="{ABA08E98-049F-4EE0-A85C-178411193BBD}" type="presParOf" srcId="{94CA0DAF-B5BD-4CA6-BB33-11CC263294FB}" destId="{52746D2A-EEDC-41F7-BB3B-5AB6E9B2963E}" srcOrd="3" destOrd="0" presId="urn:microsoft.com/office/officeart/2018/2/layout/IconCircleList"/>
    <dgm:cxn modelId="{10C8E9DE-86D5-4A28-A933-7AA55A5BA1E8}" type="presParOf" srcId="{D015290C-54CA-4DB3-AA93-F2AD18CAB6F3}" destId="{0BBCBB5A-718E-484E-8F3B-035CA326235E}" srcOrd="5" destOrd="0" presId="urn:microsoft.com/office/officeart/2018/2/layout/IconCircleList"/>
    <dgm:cxn modelId="{819FC923-60C1-4930-AD7C-9CB196A0785D}" type="presParOf" srcId="{D015290C-54CA-4DB3-AA93-F2AD18CAB6F3}" destId="{0D93CDA5-D2B4-46F6-9EA0-B1EF426B44BE}" srcOrd="6" destOrd="0" presId="urn:microsoft.com/office/officeart/2018/2/layout/IconCircleList"/>
    <dgm:cxn modelId="{FB7C6362-C8B5-4AAB-9816-2E54B33DE72E}" type="presParOf" srcId="{0D93CDA5-D2B4-46F6-9EA0-B1EF426B44BE}" destId="{7E4D0BF6-E40C-4085-91D0-B405FCB63938}" srcOrd="0" destOrd="0" presId="urn:microsoft.com/office/officeart/2018/2/layout/IconCircleList"/>
    <dgm:cxn modelId="{0E73FCAB-C7EF-4D19-90FA-96CE27EE79D8}" type="presParOf" srcId="{0D93CDA5-D2B4-46F6-9EA0-B1EF426B44BE}" destId="{DB6DB04A-48D5-4E9E-BF92-9200911F6FEE}" srcOrd="1" destOrd="0" presId="urn:microsoft.com/office/officeart/2018/2/layout/IconCircleList"/>
    <dgm:cxn modelId="{DD7D87E5-AA4F-4DFA-9D6A-CC6F017688AF}" type="presParOf" srcId="{0D93CDA5-D2B4-46F6-9EA0-B1EF426B44BE}" destId="{14114FBF-B6C7-4E89-BF6F-641CCE04A16B}" srcOrd="2" destOrd="0" presId="urn:microsoft.com/office/officeart/2018/2/layout/IconCircleList"/>
    <dgm:cxn modelId="{8BD4162E-D7F2-4707-BF23-DA63CEBDAE10}" type="presParOf" srcId="{0D93CDA5-D2B4-46F6-9EA0-B1EF426B44BE}" destId="{437E32EC-C5F9-4AD4-9C47-E06EA4B81DF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0437FE-EE32-4BCD-891F-5464E65F0D2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5154F08-FB55-4E71-915B-1DD766AF06DD}">
      <dgm:prSet/>
      <dgm:spPr/>
      <dgm:t>
        <a:bodyPr/>
        <a:lstStyle/>
        <a:p>
          <a:r>
            <a:rPr lang="en-US"/>
            <a:t>Avoid Discussions on Pricing Details</a:t>
          </a:r>
        </a:p>
      </dgm:t>
    </dgm:pt>
    <dgm:pt modelId="{D88DEA4F-911D-483A-BF76-F4C2B5F9173C}" type="parTrans" cxnId="{A1CEEF62-47DD-4C27-ABDD-4DC988C5D62F}">
      <dgm:prSet/>
      <dgm:spPr/>
      <dgm:t>
        <a:bodyPr/>
        <a:lstStyle/>
        <a:p>
          <a:endParaRPr lang="en-US"/>
        </a:p>
      </dgm:t>
    </dgm:pt>
    <dgm:pt modelId="{7DA37008-F944-49ED-96BA-71A53093CAEA}" type="sibTrans" cxnId="{A1CEEF62-47DD-4C27-ABDD-4DC988C5D62F}">
      <dgm:prSet/>
      <dgm:spPr/>
      <dgm:t>
        <a:bodyPr/>
        <a:lstStyle/>
        <a:p>
          <a:endParaRPr lang="en-US"/>
        </a:p>
      </dgm:t>
    </dgm:pt>
    <dgm:pt modelId="{F01AD780-1B66-4A04-ABC3-7B18ECA7C5CB}">
      <dgm:prSet/>
      <dgm:spPr/>
      <dgm:t>
        <a:bodyPr/>
        <a:lstStyle/>
        <a:p>
          <a:r>
            <a:rPr lang="en-US"/>
            <a:t>Fair Profit and Pricing Discussions, including but not limited to fair profit, billing rate, wage level</a:t>
          </a:r>
        </a:p>
      </dgm:t>
    </dgm:pt>
    <dgm:pt modelId="{527AE683-18CF-4036-952C-471A9020E823}" type="parTrans" cxnId="{BADADE67-6F40-4C0F-8463-6BB6333392A9}">
      <dgm:prSet/>
      <dgm:spPr/>
      <dgm:t>
        <a:bodyPr/>
        <a:lstStyle/>
        <a:p>
          <a:endParaRPr lang="en-US"/>
        </a:p>
      </dgm:t>
    </dgm:pt>
    <dgm:pt modelId="{6E437175-58C0-478F-8F70-A703A414AD71}" type="sibTrans" cxnId="{BADADE67-6F40-4C0F-8463-6BB6333392A9}">
      <dgm:prSet/>
      <dgm:spPr/>
      <dgm:t>
        <a:bodyPr/>
        <a:lstStyle/>
        <a:p>
          <a:endParaRPr lang="en-US"/>
        </a:p>
      </dgm:t>
    </dgm:pt>
    <dgm:pt modelId="{1D3F7F4B-0ED3-4E0C-B60C-CC63F3512579}">
      <dgm:prSet/>
      <dgm:spPr/>
      <dgm:t>
        <a:bodyPr/>
        <a:lstStyle/>
        <a:p>
          <a:r>
            <a:rPr lang="en-US"/>
            <a:t>Discussions regarding what constitutes a fair profit, billing rate, or wage level should be avoided to </a:t>
          </a:r>
        </a:p>
      </dgm:t>
    </dgm:pt>
    <dgm:pt modelId="{4D4C01A7-9F0D-4551-B70C-1174158685E5}" type="parTrans" cxnId="{FCB0BB95-2845-4873-AD50-2BA934793149}">
      <dgm:prSet/>
      <dgm:spPr/>
      <dgm:t>
        <a:bodyPr/>
        <a:lstStyle/>
        <a:p>
          <a:endParaRPr lang="en-US"/>
        </a:p>
      </dgm:t>
    </dgm:pt>
    <dgm:pt modelId="{DCB9FF04-0849-435B-956B-7813E270A836}" type="sibTrans" cxnId="{FCB0BB95-2845-4873-AD50-2BA934793149}">
      <dgm:prSet/>
      <dgm:spPr/>
      <dgm:t>
        <a:bodyPr/>
        <a:lstStyle/>
        <a:p>
          <a:endParaRPr lang="en-US"/>
        </a:p>
      </dgm:t>
    </dgm:pt>
    <dgm:pt modelId="{A1CE16EB-79A2-4FEC-A15C-8C132F2E6AB5}">
      <dgm:prSet/>
      <dgm:spPr/>
      <dgm:t>
        <a:bodyPr/>
        <a:lstStyle/>
        <a:p>
          <a:r>
            <a:rPr lang="en-US"/>
            <a:t>Avoid Discussions on Price Changes</a:t>
          </a:r>
        </a:p>
      </dgm:t>
    </dgm:pt>
    <dgm:pt modelId="{C96F4CDB-9C61-4058-B931-578D054D7534}" type="parTrans" cxnId="{79E27245-5794-4B99-85A8-9ACFBE324933}">
      <dgm:prSet/>
      <dgm:spPr/>
      <dgm:t>
        <a:bodyPr/>
        <a:lstStyle/>
        <a:p>
          <a:endParaRPr lang="en-US"/>
        </a:p>
      </dgm:t>
    </dgm:pt>
    <dgm:pt modelId="{333D80A3-9823-4094-9952-EF3E88F67DCB}" type="sibTrans" cxnId="{79E27245-5794-4B99-85A8-9ACFBE324933}">
      <dgm:prSet/>
      <dgm:spPr/>
      <dgm:t>
        <a:bodyPr/>
        <a:lstStyle/>
        <a:p>
          <a:endParaRPr lang="en-US"/>
        </a:p>
      </dgm:t>
    </dgm:pt>
    <dgm:pt modelId="{6546A764-8CB1-4AC9-9A44-6EEE078C4323}">
      <dgm:prSet/>
      <dgm:spPr/>
      <dgm:t>
        <a:bodyPr/>
        <a:lstStyle/>
        <a:p>
          <a:r>
            <a:rPr lang="en-US"/>
            <a:t>Prevent Standardization or Stabilization of Prices</a:t>
          </a:r>
        </a:p>
      </dgm:t>
    </dgm:pt>
    <dgm:pt modelId="{16D51047-095E-4715-86F2-AD100D2FD97D}" type="parTrans" cxnId="{F47063F8-2060-4593-961C-C9CF75227EE1}">
      <dgm:prSet/>
      <dgm:spPr/>
      <dgm:t>
        <a:bodyPr/>
        <a:lstStyle/>
        <a:p>
          <a:endParaRPr lang="en-US"/>
        </a:p>
      </dgm:t>
    </dgm:pt>
    <dgm:pt modelId="{5DF27322-C33C-48E0-8346-E05864C1A117}" type="sibTrans" cxnId="{F47063F8-2060-4593-961C-C9CF75227EE1}">
      <dgm:prSet/>
      <dgm:spPr/>
      <dgm:t>
        <a:bodyPr/>
        <a:lstStyle/>
        <a:p>
          <a:endParaRPr lang="en-US"/>
        </a:p>
      </dgm:t>
    </dgm:pt>
    <dgm:pt modelId="{8907C55C-EA75-4155-B5E7-DE8A232D9D3E}">
      <dgm:prSet/>
      <dgm:spPr/>
      <dgm:t>
        <a:bodyPr/>
        <a:lstStyle/>
        <a:p>
          <a:r>
            <a:rPr lang="en-US"/>
            <a:t>Do Not Discuss Current Billing Procedures</a:t>
          </a:r>
        </a:p>
      </dgm:t>
    </dgm:pt>
    <dgm:pt modelId="{A94944DB-F99E-48D8-8656-FB9D02FAF834}" type="parTrans" cxnId="{9B238E01-ECC9-4B73-9295-1BAA40B80017}">
      <dgm:prSet/>
      <dgm:spPr/>
      <dgm:t>
        <a:bodyPr/>
        <a:lstStyle/>
        <a:p>
          <a:endParaRPr lang="en-US"/>
        </a:p>
      </dgm:t>
    </dgm:pt>
    <dgm:pt modelId="{7E2AAD80-1F06-4761-AB33-DD9818735003}" type="sibTrans" cxnId="{9B238E01-ECC9-4B73-9295-1BAA40B80017}">
      <dgm:prSet/>
      <dgm:spPr/>
      <dgm:t>
        <a:bodyPr/>
        <a:lstStyle/>
        <a:p>
          <a:endParaRPr lang="en-US"/>
        </a:p>
      </dgm:t>
    </dgm:pt>
    <dgm:pt modelId="{F757B3E2-AE62-470F-A9A3-429B3E86C81A}">
      <dgm:prSet/>
      <dgm:spPr/>
      <dgm:t>
        <a:bodyPr/>
        <a:lstStyle/>
        <a:p>
          <a:r>
            <a:rPr lang="en-US"/>
            <a:t>Avoid Imposing Credit Terms</a:t>
          </a:r>
        </a:p>
      </dgm:t>
    </dgm:pt>
    <dgm:pt modelId="{82721863-EEFF-469D-B8B4-40E0F05B10DD}" type="parTrans" cxnId="{00BA7601-F4F0-42CB-8B23-9FA1950BD3F2}">
      <dgm:prSet/>
      <dgm:spPr/>
      <dgm:t>
        <a:bodyPr/>
        <a:lstStyle/>
        <a:p>
          <a:endParaRPr lang="en-US"/>
        </a:p>
      </dgm:t>
    </dgm:pt>
    <dgm:pt modelId="{829CAD25-C198-4785-9BB1-0BCDE307E936}" type="sibTrans" cxnId="{00BA7601-F4F0-42CB-8B23-9FA1950BD3F2}">
      <dgm:prSet/>
      <dgm:spPr/>
      <dgm:t>
        <a:bodyPr/>
        <a:lstStyle/>
        <a:p>
          <a:endParaRPr lang="en-US"/>
        </a:p>
      </dgm:t>
    </dgm:pt>
    <dgm:pt modelId="{F0439A1B-3E88-4830-88BB-654BECFA0A6B}">
      <dgm:prSet/>
      <dgm:spPr/>
      <dgm:t>
        <a:bodyPr/>
        <a:lstStyle/>
        <a:p>
          <a:r>
            <a:rPr lang="en-US"/>
            <a:t>Refrain from Complaints to Competitors</a:t>
          </a:r>
        </a:p>
      </dgm:t>
    </dgm:pt>
    <dgm:pt modelId="{0DAE98DB-D9FF-4A20-9898-B5895D3EAA66}" type="parTrans" cxnId="{FBC39189-9345-484B-B392-B5730C9CBC64}">
      <dgm:prSet/>
      <dgm:spPr/>
      <dgm:t>
        <a:bodyPr/>
        <a:lstStyle/>
        <a:p>
          <a:endParaRPr lang="en-US"/>
        </a:p>
      </dgm:t>
    </dgm:pt>
    <dgm:pt modelId="{8FA18015-8599-463A-A860-C9DF654220B3}" type="sibTrans" cxnId="{FBC39189-9345-484B-B392-B5730C9CBC64}">
      <dgm:prSet/>
      <dgm:spPr/>
      <dgm:t>
        <a:bodyPr/>
        <a:lstStyle/>
        <a:p>
          <a:endParaRPr lang="en-US"/>
        </a:p>
      </dgm:t>
    </dgm:pt>
    <dgm:pt modelId="{831219C0-1B61-43DD-914D-2B4234EF8C71}" type="pres">
      <dgm:prSet presAssocID="{F00437FE-EE32-4BCD-891F-5464E65F0D2A}" presName="diagram" presStyleCnt="0">
        <dgm:presLayoutVars>
          <dgm:dir/>
          <dgm:resizeHandles val="exact"/>
        </dgm:presLayoutVars>
      </dgm:prSet>
      <dgm:spPr/>
    </dgm:pt>
    <dgm:pt modelId="{22D3706B-4096-4039-8529-0AF526C37993}" type="pres">
      <dgm:prSet presAssocID="{65154F08-FB55-4E71-915B-1DD766AF06DD}" presName="node" presStyleLbl="node1" presStyleIdx="0" presStyleCnt="8">
        <dgm:presLayoutVars>
          <dgm:bulletEnabled val="1"/>
        </dgm:presLayoutVars>
      </dgm:prSet>
      <dgm:spPr/>
    </dgm:pt>
    <dgm:pt modelId="{8F3671BC-A6C3-4DFD-8E4E-543B6ED953F9}" type="pres">
      <dgm:prSet presAssocID="{7DA37008-F944-49ED-96BA-71A53093CAEA}" presName="sibTrans" presStyleCnt="0"/>
      <dgm:spPr/>
    </dgm:pt>
    <dgm:pt modelId="{A1673741-9A0E-4FBB-9E6F-50B3FE8D838B}" type="pres">
      <dgm:prSet presAssocID="{F01AD780-1B66-4A04-ABC3-7B18ECA7C5CB}" presName="node" presStyleLbl="node1" presStyleIdx="1" presStyleCnt="8">
        <dgm:presLayoutVars>
          <dgm:bulletEnabled val="1"/>
        </dgm:presLayoutVars>
      </dgm:prSet>
      <dgm:spPr/>
    </dgm:pt>
    <dgm:pt modelId="{C83A207F-CA70-4084-8323-ED7070BFC8E2}" type="pres">
      <dgm:prSet presAssocID="{6E437175-58C0-478F-8F70-A703A414AD71}" presName="sibTrans" presStyleCnt="0"/>
      <dgm:spPr/>
    </dgm:pt>
    <dgm:pt modelId="{68F52969-9456-4F10-8CFF-1D8FBF4BD2F3}" type="pres">
      <dgm:prSet presAssocID="{1D3F7F4B-0ED3-4E0C-B60C-CC63F3512579}" presName="node" presStyleLbl="node1" presStyleIdx="2" presStyleCnt="8">
        <dgm:presLayoutVars>
          <dgm:bulletEnabled val="1"/>
        </dgm:presLayoutVars>
      </dgm:prSet>
      <dgm:spPr/>
    </dgm:pt>
    <dgm:pt modelId="{89F421A8-04CB-48A0-8064-42035ED40EE1}" type="pres">
      <dgm:prSet presAssocID="{DCB9FF04-0849-435B-956B-7813E270A836}" presName="sibTrans" presStyleCnt="0"/>
      <dgm:spPr/>
    </dgm:pt>
    <dgm:pt modelId="{67BAE30C-8F3C-4AF8-A3DB-0241B6BD2FF7}" type="pres">
      <dgm:prSet presAssocID="{A1CE16EB-79A2-4FEC-A15C-8C132F2E6AB5}" presName="node" presStyleLbl="node1" presStyleIdx="3" presStyleCnt="8">
        <dgm:presLayoutVars>
          <dgm:bulletEnabled val="1"/>
        </dgm:presLayoutVars>
      </dgm:prSet>
      <dgm:spPr/>
    </dgm:pt>
    <dgm:pt modelId="{44FEDF51-28D7-4412-B44C-6459DD25921F}" type="pres">
      <dgm:prSet presAssocID="{333D80A3-9823-4094-9952-EF3E88F67DCB}" presName="sibTrans" presStyleCnt="0"/>
      <dgm:spPr/>
    </dgm:pt>
    <dgm:pt modelId="{4ADCFCDD-4E0E-4616-BB56-69B0D4266905}" type="pres">
      <dgm:prSet presAssocID="{6546A764-8CB1-4AC9-9A44-6EEE078C4323}" presName="node" presStyleLbl="node1" presStyleIdx="4" presStyleCnt="8">
        <dgm:presLayoutVars>
          <dgm:bulletEnabled val="1"/>
        </dgm:presLayoutVars>
      </dgm:prSet>
      <dgm:spPr/>
    </dgm:pt>
    <dgm:pt modelId="{A9F368DE-7DE5-4532-9291-D8E629535319}" type="pres">
      <dgm:prSet presAssocID="{5DF27322-C33C-48E0-8346-E05864C1A117}" presName="sibTrans" presStyleCnt="0"/>
      <dgm:spPr/>
    </dgm:pt>
    <dgm:pt modelId="{4DB6C137-6C26-42E0-B405-7D52D070E011}" type="pres">
      <dgm:prSet presAssocID="{8907C55C-EA75-4155-B5E7-DE8A232D9D3E}" presName="node" presStyleLbl="node1" presStyleIdx="5" presStyleCnt="8">
        <dgm:presLayoutVars>
          <dgm:bulletEnabled val="1"/>
        </dgm:presLayoutVars>
      </dgm:prSet>
      <dgm:spPr/>
    </dgm:pt>
    <dgm:pt modelId="{25A7E78D-9FB1-4AEF-9BC1-36FDAFBEA04C}" type="pres">
      <dgm:prSet presAssocID="{7E2AAD80-1F06-4761-AB33-DD9818735003}" presName="sibTrans" presStyleCnt="0"/>
      <dgm:spPr/>
    </dgm:pt>
    <dgm:pt modelId="{26F13D9B-0EB5-4AC5-AB9E-2271FA72D6A9}" type="pres">
      <dgm:prSet presAssocID="{F757B3E2-AE62-470F-A9A3-429B3E86C81A}" presName="node" presStyleLbl="node1" presStyleIdx="6" presStyleCnt="8">
        <dgm:presLayoutVars>
          <dgm:bulletEnabled val="1"/>
        </dgm:presLayoutVars>
      </dgm:prSet>
      <dgm:spPr/>
    </dgm:pt>
    <dgm:pt modelId="{E79D1F8A-1684-400C-8885-9132188880FD}" type="pres">
      <dgm:prSet presAssocID="{829CAD25-C198-4785-9BB1-0BCDE307E936}" presName="sibTrans" presStyleCnt="0"/>
      <dgm:spPr/>
    </dgm:pt>
    <dgm:pt modelId="{669DF1D1-F8EC-4098-BF63-304992BFC753}" type="pres">
      <dgm:prSet presAssocID="{F0439A1B-3E88-4830-88BB-654BECFA0A6B}" presName="node" presStyleLbl="node1" presStyleIdx="7" presStyleCnt="8">
        <dgm:presLayoutVars>
          <dgm:bulletEnabled val="1"/>
        </dgm:presLayoutVars>
      </dgm:prSet>
      <dgm:spPr/>
    </dgm:pt>
  </dgm:ptLst>
  <dgm:cxnLst>
    <dgm:cxn modelId="{00BA7601-F4F0-42CB-8B23-9FA1950BD3F2}" srcId="{F00437FE-EE32-4BCD-891F-5464E65F0D2A}" destId="{F757B3E2-AE62-470F-A9A3-429B3E86C81A}" srcOrd="6" destOrd="0" parTransId="{82721863-EEFF-469D-B8B4-40E0F05B10DD}" sibTransId="{829CAD25-C198-4785-9BB1-0BCDE307E936}"/>
    <dgm:cxn modelId="{9B238E01-ECC9-4B73-9295-1BAA40B80017}" srcId="{F00437FE-EE32-4BCD-891F-5464E65F0D2A}" destId="{8907C55C-EA75-4155-B5E7-DE8A232D9D3E}" srcOrd="5" destOrd="0" parTransId="{A94944DB-F99E-48D8-8656-FB9D02FAF834}" sibTransId="{7E2AAD80-1F06-4761-AB33-DD9818735003}"/>
    <dgm:cxn modelId="{E1263717-52CA-4398-914D-EEE0D2985D3F}" type="presOf" srcId="{F0439A1B-3E88-4830-88BB-654BECFA0A6B}" destId="{669DF1D1-F8EC-4098-BF63-304992BFC753}" srcOrd="0" destOrd="0" presId="urn:microsoft.com/office/officeart/2005/8/layout/default"/>
    <dgm:cxn modelId="{08E38F31-A289-4E9E-9C15-0622480249F8}" type="presOf" srcId="{6546A764-8CB1-4AC9-9A44-6EEE078C4323}" destId="{4ADCFCDD-4E0E-4616-BB56-69B0D4266905}" srcOrd="0" destOrd="0" presId="urn:microsoft.com/office/officeart/2005/8/layout/default"/>
    <dgm:cxn modelId="{A4CDD436-ED25-4B40-B31A-2EDA3353CBC8}" type="presOf" srcId="{A1CE16EB-79A2-4FEC-A15C-8C132F2E6AB5}" destId="{67BAE30C-8F3C-4AF8-A3DB-0241B6BD2FF7}" srcOrd="0" destOrd="0" presId="urn:microsoft.com/office/officeart/2005/8/layout/default"/>
    <dgm:cxn modelId="{4E9D7C5B-B06B-4623-9B55-B57A6F075D3A}" type="presOf" srcId="{F757B3E2-AE62-470F-A9A3-429B3E86C81A}" destId="{26F13D9B-0EB5-4AC5-AB9E-2271FA72D6A9}" srcOrd="0" destOrd="0" presId="urn:microsoft.com/office/officeart/2005/8/layout/default"/>
    <dgm:cxn modelId="{A1CEEF62-47DD-4C27-ABDD-4DC988C5D62F}" srcId="{F00437FE-EE32-4BCD-891F-5464E65F0D2A}" destId="{65154F08-FB55-4E71-915B-1DD766AF06DD}" srcOrd="0" destOrd="0" parTransId="{D88DEA4F-911D-483A-BF76-F4C2B5F9173C}" sibTransId="{7DA37008-F944-49ED-96BA-71A53093CAEA}"/>
    <dgm:cxn modelId="{79E27245-5794-4B99-85A8-9ACFBE324933}" srcId="{F00437FE-EE32-4BCD-891F-5464E65F0D2A}" destId="{A1CE16EB-79A2-4FEC-A15C-8C132F2E6AB5}" srcOrd="3" destOrd="0" parTransId="{C96F4CDB-9C61-4058-B931-578D054D7534}" sibTransId="{333D80A3-9823-4094-9952-EF3E88F67DCB}"/>
    <dgm:cxn modelId="{BADADE67-6F40-4C0F-8463-6BB6333392A9}" srcId="{F00437FE-EE32-4BCD-891F-5464E65F0D2A}" destId="{F01AD780-1B66-4A04-ABC3-7B18ECA7C5CB}" srcOrd="1" destOrd="0" parTransId="{527AE683-18CF-4036-952C-471A9020E823}" sibTransId="{6E437175-58C0-478F-8F70-A703A414AD71}"/>
    <dgm:cxn modelId="{3687C855-2AF2-4376-A0B9-5C98DBF41766}" type="presOf" srcId="{65154F08-FB55-4E71-915B-1DD766AF06DD}" destId="{22D3706B-4096-4039-8529-0AF526C37993}" srcOrd="0" destOrd="0" presId="urn:microsoft.com/office/officeart/2005/8/layout/default"/>
    <dgm:cxn modelId="{B5493A7F-F490-4463-A3BA-5992469CD388}" type="presOf" srcId="{8907C55C-EA75-4155-B5E7-DE8A232D9D3E}" destId="{4DB6C137-6C26-42E0-B405-7D52D070E011}" srcOrd="0" destOrd="0" presId="urn:microsoft.com/office/officeart/2005/8/layout/default"/>
    <dgm:cxn modelId="{FBC39189-9345-484B-B392-B5730C9CBC64}" srcId="{F00437FE-EE32-4BCD-891F-5464E65F0D2A}" destId="{F0439A1B-3E88-4830-88BB-654BECFA0A6B}" srcOrd="7" destOrd="0" parTransId="{0DAE98DB-D9FF-4A20-9898-B5895D3EAA66}" sibTransId="{8FA18015-8599-463A-A860-C9DF654220B3}"/>
    <dgm:cxn modelId="{FCB0BB95-2845-4873-AD50-2BA934793149}" srcId="{F00437FE-EE32-4BCD-891F-5464E65F0D2A}" destId="{1D3F7F4B-0ED3-4E0C-B60C-CC63F3512579}" srcOrd="2" destOrd="0" parTransId="{4D4C01A7-9F0D-4551-B70C-1174158685E5}" sibTransId="{DCB9FF04-0849-435B-956B-7813E270A836}"/>
    <dgm:cxn modelId="{2C5B13A9-2330-4431-9361-AF318A096C7B}" type="presOf" srcId="{F00437FE-EE32-4BCD-891F-5464E65F0D2A}" destId="{831219C0-1B61-43DD-914D-2B4234EF8C71}" srcOrd="0" destOrd="0" presId="urn:microsoft.com/office/officeart/2005/8/layout/default"/>
    <dgm:cxn modelId="{732D36BA-6455-4DF5-8B96-956DD1E5B1D4}" type="presOf" srcId="{1D3F7F4B-0ED3-4E0C-B60C-CC63F3512579}" destId="{68F52969-9456-4F10-8CFF-1D8FBF4BD2F3}" srcOrd="0" destOrd="0" presId="urn:microsoft.com/office/officeart/2005/8/layout/default"/>
    <dgm:cxn modelId="{F47063F8-2060-4593-961C-C9CF75227EE1}" srcId="{F00437FE-EE32-4BCD-891F-5464E65F0D2A}" destId="{6546A764-8CB1-4AC9-9A44-6EEE078C4323}" srcOrd="4" destOrd="0" parTransId="{16D51047-095E-4715-86F2-AD100D2FD97D}" sibTransId="{5DF27322-C33C-48E0-8346-E05864C1A117}"/>
    <dgm:cxn modelId="{0F6ED3FD-218E-4E85-8F6D-D95E38F4983D}" type="presOf" srcId="{F01AD780-1B66-4A04-ABC3-7B18ECA7C5CB}" destId="{A1673741-9A0E-4FBB-9E6F-50B3FE8D838B}" srcOrd="0" destOrd="0" presId="urn:microsoft.com/office/officeart/2005/8/layout/default"/>
    <dgm:cxn modelId="{6986EE77-B1E8-4310-8D4B-9A054663DDBD}" type="presParOf" srcId="{831219C0-1B61-43DD-914D-2B4234EF8C71}" destId="{22D3706B-4096-4039-8529-0AF526C37993}" srcOrd="0" destOrd="0" presId="urn:microsoft.com/office/officeart/2005/8/layout/default"/>
    <dgm:cxn modelId="{0DFE9E44-C11C-4CD6-8416-888D725B173C}" type="presParOf" srcId="{831219C0-1B61-43DD-914D-2B4234EF8C71}" destId="{8F3671BC-A6C3-4DFD-8E4E-543B6ED953F9}" srcOrd="1" destOrd="0" presId="urn:microsoft.com/office/officeart/2005/8/layout/default"/>
    <dgm:cxn modelId="{4C0DF530-CC9C-471E-A138-04C743A18AFB}" type="presParOf" srcId="{831219C0-1B61-43DD-914D-2B4234EF8C71}" destId="{A1673741-9A0E-4FBB-9E6F-50B3FE8D838B}" srcOrd="2" destOrd="0" presId="urn:microsoft.com/office/officeart/2005/8/layout/default"/>
    <dgm:cxn modelId="{FA8D1C46-471F-4DE8-9D7B-85C554526F71}" type="presParOf" srcId="{831219C0-1B61-43DD-914D-2B4234EF8C71}" destId="{C83A207F-CA70-4084-8323-ED7070BFC8E2}" srcOrd="3" destOrd="0" presId="urn:microsoft.com/office/officeart/2005/8/layout/default"/>
    <dgm:cxn modelId="{317DF1A5-92A9-4CC6-8AB9-5228289B0657}" type="presParOf" srcId="{831219C0-1B61-43DD-914D-2B4234EF8C71}" destId="{68F52969-9456-4F10-8CFF-1D8FBF4BD2F3}" srcOrd="4" destOrd="0" presId="urn:microsoft.com/office/officeart/2005/8/layout/default"/>
    <dgm:cxn modelId="{BBBC0360-0F3F-46A8-8AE5-CC723F48EC84}" type="presParOf" srcId="{831219C0-1B61-43DD-914D-2B4234EF8C71}" destId="{89F421A8-04CB-48A0-8064-42035ED40EE1}" srcOrd="5" destOrd="0" presId="urn:microsoft.com/office/officeart/2005/8/layout/default"/>
    <dgm:cxn modelId="{C75CCFD2-D73F-4E25-B864-6E0F31B5B7DB}" type="presParOf" srcId="{831219C0-1B61-43DD-914D-2B4234EF8C71}" destId="{67BAE30C-8F3C-4AF8-A3DB-0241B6BD2FF7}" srcOrd="6" destOrd="0" presId="urn:microsoft.com/office/officeart/2005/8/layout/default"/>
    <dgm:cxn modelId="{8445CEDF-AFC7-44FC-A816-16F0ACAE0B79}" type="presParOf" srcId="{831219C0-1B61-43DD-914D-2B4234EF8C71}" destId="{44FEDF51-28D7-4412-B44C-6459DD25921F}" srcOrd="7" destOrd="0" presId="urn:microsoft.com/office/officeart/2005/8/layout/default"/>
    <dgm:cxn modelId="{C3194CC2-A892-4E7F-AD7A-8363DD5E415F}" type="presParOf" srcId="{831219C0-1B61-43DD-914D-2B4234EF8C71}" destId="{4ADCFCDD-4E0E-4616-BB56-69B0D4266905}" srcOrd="8" destOrd="0" presId="urn:microsoft.com/office/officeart/2005/8/layout/default"/>
    <dgm:cxn modelId="{836CDBBC-61AE-4FEF-944E-576451767756}" type="presParOf" srcId="{831219C0-1B61-43DD-914D-2B4234EF8C71}" destId="{A9F368DE-7DE5-4532-9291-D8E629535319}" srcOrd="9" destOrd="0" presId="urn:microsoft.com/office/officeart/2005/8/layout/default"/>
    <dgm:cxn modelId="{E96B4928-420C-4CC5-BF70-A90FC163E6ED}" type="presParOf" srcId="{831219C0-1B61-43DD-914D-2B4234EF8C71}" destId="{4DB6C137-6C26-42E0-B405-7D52D070E011}" srcOrd="10" destOrd="0" presId="urn:microsoft.com/office/officeart/2005/8/layout/default"/>
    <dgm:cxn modelId="{E9AB2BA4-5836-43A1-ADC7-8423C89D7CD7}" type="presParOf" srcId="{831219C0-1B61-43DD-914D-2B4234EF8C71}" destId="{25A7E78D-9FB1-4AEF-9BC1-36FDAFBEA04C}" srcOrd="11" destOrd="0" presId="urn:microsoft.com/office/officeart/2005/8/layout/default"/>
    <dgm:cxn modelId="{FD5B20E2-CDA9-4F61-A4B3-57F944ADFEBE}" type="presParOf" srcId="{831219C0-1B61-43DD-914D-2B4234EF8C71}" destId="{26F13D9B-0EB5-4AC5-AB9E-2271FA72D6A9}" srcOrd="12" destOrd="0" presId="urn:microsoft.com/office/officeart/2005/8/layout/default"/>
    <dgm:cxn modelId="{EA06DAF4-0B9B-4932-A8CE-55AA5292A901}" type="presParOf" srcId="{831219C0-1B61-43DD-914D-2B4234EF8C71}" destId="{E79D1F8A-1684-400C-8885-9132188880FD}" srcOrd="13" destOrd="0" presId="urn:microsoft.com/office/officeart/2005/8/layout/default"/>
    <dgm:cxn modelId="{5B518B34-5CBB-464B-838A-6A36F2D216EE}" type="presParOf" srcId="{831219C0-1B61-43DD-914D-2B4234EF8C71}" destId="{669DF1D1-F8EC-4098-BF63-304992BFC75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9BCBD-266E-4BE4-8862-1E55C4ECDD50}">
      <dsp:nvSpPr>
        <dsp:cNvPr id="0" name=""/>
        <dsp:cNvSpPr/>
      </dsp:nvSpPr>
      <dsp:spPr>
        <a:xfrm>
          <a:off x="2215701" y="2124"/>
          <a:ext cx="5202156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ALA Code of Ethics serves as a guide for everyday professional conduct.</a:t>
          </a:r>
        </a:p>
      </dsp:txBody>
      <dsp:txXfrm>
        <a:off x="2284155" y="70578"/>
        <a:ext cx="5065248" cy="1265378"/>
      </dsp:txXfrm>
    </dsp:sp>
    <dsp:sp modelId="{43DDA7E1-7566-4152-BA2C-AE82A0BBA6DC}">
      <dsp:nvSpPr>
        <dsp:cNvPr id="0" name=""/>
        <dsp:cNvSpPr/>
      </dsp:nvSpPr>
      <dsp:spPr>
        <a:xfrm>
          <a:off x="2215701" y="1474525"/>
          <a:ext cx="5092495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Reflects high ethical and professional standards inherent in the practice of law and related legal service organizations.</a:t>
          </a:r>
        </a:p>
      </dsp:txBody>
      <dsp:txXfrm>
        <a:off x="2284155" y="1542979"/>
        <a:ext cx="4955587" cy="1265378"/>
      </dsp:txXfrm>
    </dsp:sp>
    <dsp:sp modelId="{F5E70C0B-1463-4BA0-87A2-C3CEB210FD81}">
      <dsp:nvSpPr>
        <dsp:cNvPr id="0" name=""/>
        <dsp:cNvSpPr/>
      </dsp:nvSpPr>
      <dsp:spPr>
        <a:xfrm>
          <a:off x="2215701" y="2946926"/>
          <a:ext cx="5125650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Sets a standard for all individuals engaged in legal management, including volunteers, employees, and business partners.</a:t>
          </a:r>
        </a:p>
      </dsp:txBody>
      <dsp:txXfrm>
        <a:off x="2284155" y="3015380"/>
        <a:ext cx="4988742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493DF-BB2D-439D-8547-3F0FBD29DF5B}">
      <dsp:nvSpPr>
        <dsp:cNvPr id="0" name=""/>
        <dsp:cNvSpPr/>
      </dsp:nvSpPr>
      <dsp:spPr>
        <a:xfrm>
          <a:off x="349407" y="38267"/>
          <a:ext cx="958980" cy="9589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01E2D-BF51-41F4-BE61-FB5497B99EDD}">
      <dsp:nvSpPr>
        <dsp:cNvPr id="0" name=""/>
        <dsp:cNvSpPr/>
      </dsp:nvSpPr>
      <dsp:spPr>
        <a:xfrm>
          <a:off x="550793" y="239653"/>
          <a:ext cx="556208" cy="5562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4007C-5018-4D51-BFBA-66421EA8D742}">
      <dsp:nvSpPr>
        <dsp:cNvPr id="0" name=""/>
        <dsp:cNvSpPr/>
      </dsp:nvSpPr>
      <dsp:spPr>
        <a:xfrm>
          <a:off x="1513883" y="38267"/>
          <a:ext cx="2260454" cy="95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Support ALA’s vision and mission and uphold the Code.</a:t>
          </a:r>
        </a:p>
      </dsp:txBody>
      <dsp:txXfrm>
        <a:off x="1513883" y="38267"/>
        <a:ext cx="2260454" cy="958980"/>
      </dsp:txXfrm>
    </dsp:sp>
    <dsp:sp modelId="{D3AE08F8-5385-4228-8890-777000E81277}">
      <dsp:nvSpPr>
        <dsp:cNvPr id="0" name=""/>
        <dsp:cNvSpPr/>
      </dsp:nvSpPr>
      <dsp:spPr>
        <a:xfrm>
          <a:off x="4168206" y="38267"/>
          <a:ext cx="958980" cy="9589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FA030-8123-42BA-A186-8AFF1DE9B864}">
      <dsp:nvSpPr>
        <dsp:cNvPr id="0" name=""/>
        <dsp:cNvSpPr/>
      </dsp:nvSpPr>
      <dsp:spPr>
        <a:xfrm>
          <a:off x="4369592" y="239653"/>
          <a:ext cx="556208" cy="5562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23CA8-A1AD-4139-8721-F95D96517360}">
      <dsp:nvSpPr>
        <dsp:cNvPr id="0" name=""/>
        <dsp:cNvSpPr/>
      </dsp:nvSpPr>
      <dsp:spPr>
        <a:xfrm>
          <a:off x="5332682" y="38267"/>
          <a:ext cx="2260454" cy="95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Conduct compatible with ABA Model Rules of Professional Conduct.</a:t>
          </a:r>
        </a:p>
      </dsp:txBody>
      <dsp:txXfrm>
        <a:off x="5332682" y="38267"/>
        <a:ext cx="2260454" cy="958980"/>
      </dsp:txXfrm>
    </dsp:sp>
    <dsp:sp modelId="{C0FC7606-8F0A-4643-ABD4-18AB25386481}">
      <dsp:nvSpPr>
        <dsp:cNvPr id="0" name=""/>
        <dsp:cNvSpPr/>
      </dsp:nvSpPr>
      <dsp:spPr>
        <a:xfrm>
          <a:off x="349407" y="1757993"/>
          <a:ext cx="958980" cy="9589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10011-45B5-43D1-A815-D782C56D8D7D}">
      <dsp:nvSpPr>
        <dsp:cNvPr id="0" name=""/>
        <dsp:cNvSpPr/>
      </dsp:nvSpPr>
      <dsp:spPr>
        <a:xfrm>
          <a:off x="550793" y="1959379"/>
          <a:ext cx="556208" cy="5562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6F363-852A-4E1B-927C-17922B2CA30D}">
      <dsp:nvSpPr>
        <dsp:cNvPr id="0" name=""/>
        <dsp:cNvSpPr/>
      </dsp:nvSpPr>
      <dsp:spPr>
        <a:xfrm>
          <a:off x="1513883" y="1757993"/>
          <a:ext cx="2260454" cy="95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Maintain professional competence through continuing education.</a:t>
          </a:r>
        </a:p>
      </dsp:txBody>
      <dsp:txXfrm>
        <a:off x="1513883" y="1757993"/>
        <a:ext cx="2260454" cy="958980"/>
      </dsp:txXfrm>
    </dsp:sp>
    <dsp:sp modelId="{B54242C2-E3A9-4378-AE0A-B428903458C8}">
      <dsp:nvSpPr>
        <dsp:cNvPr id="0" name=""/>
        <dsp:cNvSpPr/>
      </dsp:nvSpPr>
      <dsp:spPr>
        <a:xfrm>
          <a:off x="4168206" y="1757993"/>
          <a:ext cx="958980" cy="9589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9D94D-E677-4209-93E2-CEEC7727CEB6}">
      <dsp:nvSpPr>
        <dsp:cNvPr id="0" name=""/>
        <dsp:cNvSpPr/>
      </dsp:nvSpPr>
      <dsp:spPr>
        <a:xfrm>
          <a:off x="4369592" y="1959379"/>
          <a:ext cx="556208" cy="5562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F70DD-A8F4-4B96-A4B9-84D84126568D}">
      <dsp:nvSpPr>
        <dsp:cNvPr id="0" name=""/>
        <dsp:cNvSpPr/>
      </dsp:nvSpPr>
      <dsp:spPr>
        <a:xfrm>
          <a:off x="5332682" y="1757993"/>
          <a:ext cx="2260454" cy="95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Demonstrate honesty, fairness, respect, and collaboration.</a:t>
          </a:r>
        </a:p>
      </dsp:txBody>
      <dsp:txXfrm>
        <a:off x="5332682" y="1757993"/>
        <a:ext cx="2260454" cy="958980"/>
      </dsp:txXfrm>
    </dsp:sp>
    <dsp:sp modelId="{7B89B78A-5E91-401A-A629-615CAF598D81}">
      <dsp:nvSpPr>
        <dsp:cNvPr id="0" name=""/>
        <dsp:cNvSpPr/>
      </dsp:nvSpPr>
      <dsp:spPr>
        <a:xfrm>
          <a:off x="349407" y="3477718"/>
          <a:ext cx="958980" cy="9589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E4F33-79DD-49A0-90F8-D4D44B554F1C}">
      <dsp:nvSpPr>
        <dsp:cNvPr id="0" name=""/>
        <dsp:cNvSpPr/>
      </dsp:nvSpPr>
      <dsp:spPr>
        <a:xfrm>
          <a:off x="550793" y="3679104"/>
          <a:ext cx="556208" cy="55620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9F40B-C937-47F2-A401-70FA59E557BE}">
      <dsp:nvSpPr>
        <dsp:cNvPr id="0" name=""/>
        <dsp:cNvSpPr/>
      </dsp:nvSpPr>
      <dsp:spPr>
        <a:xfrm>
          <a:off x="1513883" y="3477718"/>
          <a:ext cx="2260454" cy="95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Promote awareness and practice of professional legal management.</a:t>
          </a:r>
        </a:p>
      </dsp:txBody>
      <dsp:txXfrm>
        <a:off x="1513883" y="3477718"/>
        <a:ext cx="2260454" cy="958980"/>
      </dsp:txXfrm>
    </dsp:sp>
    <dsp:sp modelId="{2670D447-D3B6-426E-AF49-DE53FAA5E0A9}">
      <dsp:nvSpPr>
        <dsp:cNvPr id="0" name=""/>
        <dsp:cNvSpPr/>
      </dsp:nvSpPr>
      <dsp:spPr>
        <a:xfrm>
          <a:off x="4168206" y="3477718"/>
          <a:ext cx="958980" cy="9589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4095E-1A0E-476B-8731-CCA8F1367982}">
      <dsp:nvSpPr>
        <dsp:cNvPr id="0" name=""/>
        <dsp:cNvSpPr/>
      </dsp:nvSpPr>
      <dsp:spPr>
        <a:xfrm>
          <a:off x="4369592" y="3679104"/>
          <a:ext cx="556208" cy="55620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4FD13-E5AD-4A20-B661-ED6D66472BEA}">
      <dsp:nvSpPr>
        <dsp:cNvPr id="0" name=""/>
        <dsp:cNvSpPr/>
      </dsp:nvSpPr>
      <dsp:spPr>
        <a:xfrm>
          <a:off x="5332682" y="3477718"/>
          <a:ext cx="2260454" cy="95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Actively pursue diversity, equity, inclusion, and accessibility.</a:t>
          </a:r>
        </a:p>
      </dsp:txBody>
      <dsp:txXfrm>
        <a:off x="5332682" y="3477718"/>
        <a:ext cx="2260454" cy="958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211C3-194D-41F7-8512-024B555AECE8}">
      <dsp:nvSpPr>
        <dsp:cNvPr id="0" name=""/>
        <dsp:cNvSpPr/>
      </dsp:nvSpPr>
      <dsp:spPr>
        <a:xfrm>
          <a:off x="84526" y="30388"/>
          <a:ext cx="987657" cy="9876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5DD82-3041-458F-B3F7-F194612EFD58}">
      <dsp:nvSpPr>
        <dsp:cNvPr id="0" name=""/>
        <dsp:cNvSpPr/>
      </dsp:nvSpPr>
      <dsp:spPr>
        <a:xfrm>
          <a:off x="291934" y="237796"/>
          <a:ext cx="572841" cy="572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E1C2F-5E44-4FF9-97CF-598AC300BCEB}">
      <dsp:nvSpPr>
        <dsp:cNvPr id="0" name=""/>
        <dsp:cNvSpPr/>
      </dsp:nvSpPr>
      <dsp:spPr>
        <a:xfrm>
          <a:off x="1283824" y="30388"/>
          <a:ext cx="2328050" cy="98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Act as a faithful agent serving the interests of employers, clients, and employees.</a:t>
          </a:r>
        </a:p>
      </dsp:txBody>
      <dsp:txXfrm>
        <a:off x="1283824" y="30388"/>
        <a:ext cx="2328050" cy="987657"/>
      </dsp:txXfrm>
    </dsp:sp>
    <dsp:sp modelId="{3DDC87E1-DC4E-46E9-8C32-89D2204A6573}">
      <dsp:nvSpPr>
        <dsp:cNvPr id="0" name=""/>
        <dsp:cNvSpPr/>
      </dsp:nvSpPr>
      <dsp:spPr>
        <a:xfrm>
          <a:off x="4017520" y="30388"/>
          <a:ext cx="987657" cy="9876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669DF-2479-40CD-8CF5-C54CEC257074}">
      <dsp:nvSpPr>
        <dsp:cNvPr id="0" name=""/>
        <dsp:cNvSpPr/>
      </dsp:nvSpPr>
      <dsp:spPr>
        <a:xfrm>
          <a:off x="4224928" y="237796"/>
          <a:ext cx="572841" cy="572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F74EB-5BB4-4CB4-B3D8-22F29D9334C7}">
      <dsp:nvSpPr>
        <dsp:cNvPr id="0" name=""/>
        <dsp:cNvSpPr/>
      </dsp:nvSpPr>
      <dsp:spPr>
        <a:xfrm>
          <a:off x="5216818" y="30388"/>
          <a:ext cx="2328050" cy="98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Implement sound business practices and promote continuous improvement.</a:t>
          </a:r>
        </a:p>
      </dsp:txBody>
      <dsp:txXfrm>
        <a:off x="5216818" y="30388"/>
        <a:ext cx="2328050" cy="987657"/>
      </dsp:txXfrm>
    </dsp:sp>
    <dsp:sp modelId="{3AE0CCE5-6EA4-4ACF-94AB-069D24D0C13D}">
      <dsp:nvSpPr>
        <dsp:cNvPr id="0" name=""/>
        <dsp:cNvSpPr/>
      </dsp:nvSpPr>
      <dsp:spPr>
        <a:xfrm>
          <a:off x="84526" y="1796890"/>
          <a:ext cx="987657" cy="9876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55F80-F535-43E2-8D48-E8AB061C7850}">
      <dsp:nvSpPr>
        <dsp:cNvPr id="0" name=""/>
        <dsp:cNvSpPr/>
      </dsp:nvSpPr>
      <dsp:spPr>
        <a:xfrm>
          <a:off x="291934" y="2004298"/>
          <a:ext cx="572841" cy="572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E57B9-AA78-471B-8925-5785C10870EB}">
      <dsp:nvSpPr>
        <dsp:cNvPr id="0" name=""/>
        <dsp:cNvSpPr/>
      </dsp:nvSpPr>
      <dsp:spPr>
        <a:xfrm>
          <a:off x="1283824" y="1796890"/>
          <a:ext cx="2328050" cy="98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Foster high standards of client service and employee development.</a:t>
          </a:r>
        </a:p>
      </dsp:txBody>
      <dsp:txXfrm>
        <a:off x="1283824" y="1796890"/>
        <a:ext cx="2328050" cy="987657"/>
      </dsp:txXfrm>
    </dsp:sp>
    <dsp:sp modelId="{D4233E2E-2E5D-438D-8A8C-23758EE798FB}">
      <dsp:nvSpPr>
        <dsp:cNvPr id="0" name=""/>
        <dsp:cNvSpPr/>
      </dsp:nvSpPr>
      <dsp:spPr>
        <a:xfrm>
          <a:off x="4017520" y="1796890"/>
          <a:ext cx="987657" cy="9876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C4953-B89C-4329-BA72-9E24DE003BC9}">
      <dsp:nvSpPr>
        <dsp:cNvPr id="0" name=""/>
        <dsp:cNvSpPr/>
      </dsp:nvSpPr>
      <dsp:spPr>
        <a:xfrm>
          <a:off x="4224928" y="2004298"/>
          <a:ext cx="572841" cy="5728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49A4E-E13E-4519-A45C-50C2E17CE513}">
      <dsp:nvSpPr>
        <dsp:cNvPr id="0" name=""/>
        <dsp:cNvSpPr/>
      </dsp:nvSpPr>
      <dsp:spPr>
        <a:xfrm>
          <a:off x="5216818" y="1796890"/>
          <a:ext cx="2328050" cy="98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Maintain effective communication and practice objectivity and good judgment.</a:t>
          </a:r>
        </a:p>
      </dsp:txBody>
      <dsp:txXfrm>
        <a:off x="5216818" y="1796890"/>
        <a:ext cx="2328050" cy="987657"/>
      </dsp:txXfrm>
    </dsp:sp>
    <dsp:sp modelId="{E6F4EE15-5938-424E-A2EE-98F0D6D86A84}">
      <dsp:nvSpPr>
        <dsp:cNvPr id="0" name=""/>
        <dsp:cNvSpPr/>
      </dsp:nvSpPr>
      <dsp:spPr>
        <a:xfrm>
          <a:off x="84526" y="3563392"/>
          <a:ext cx="987657" cy="9876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74EEC-22CC-42F8-9CD2-16DDB10B6342}">
      <dsp:nvSpPr>
        <dsp:cNvPr id="0" name=""/>
        <dsp:cNvSpPr/>
      </dsp:nvSpPr>
      <dsp:spPr>
        <a:xfrm>
          <a:off x="291934" y="3770800"/>
          <a:ext cx="572841" cy="5728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B10E4-8C52-42D5-A0FA-C140AD5E974C}">
      <dsp:nvSpPr>
        <dsp:cNvPr id="0" name=""/>
        <dsp:cNvSpPr/>
      </dsp:nvSpPr>
      <dsp:spPr>
        <a:xfrm>
          <a:off x="1283824" y="3563392"/>
          <a:ext cx="2328050" cy="98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Promote equal opportunity employment practices and accountability for professional and ethical conduct.</a:t>
          </a:r>
        </a:p>
      </dsp:txBody>
      <dsp:txXfrm>
        <a:off x="1283824" y="3563392"/>
        <a:ext cx="2328050" cy="987657"/>
      </dsp:txXfrm>
    </dsp:sp>
    <dsp:sp modelId="{771F3143-E6CF-4D7B-ABC4-CF211D21EE5D}">
      <dsp:nvSpPr>
        <dsp:cNvPr id="0" name=""/>
        <dsp:cNvSpPr/>
      </dsp:nvSpPr>
      <dsp:spPr>
        <a:xfrm>
          <a:off x="4017520" y="3563392"/>
          <a:ext cx="987657" cy="98765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ABC8E-B67D-4EE1-BC65-F255D1E5244F}">
      <dsp:nvSpPr>
        <dsp:cNvPr id="0" name=""/>
        <dsp:cNvSpPr/>
      </dsp:nvSpPr>
      <dsp:spPr>
        <a:xfrm>
          <a:off x="4224928" y="3770800"/>
          <a:ext cx="572841" cy="5728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E0399-3DCD-499C-A266-E3CF3FEFBB46}">
      <dsp:nvSpPr>
        <dsp:cNvPr id="0" name=""/>
        <dsp:cNvSpPr/>
      </dsp:nvSpPr>
      <dsp:spPr>
        <a:xfrm>
          <a:off x="5216818" y="3563392"/>
          <a:ext cx="2328050" cy="987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Engage with others in a manner that promotes the public interest and demonstrates respect and sincerity.</a:t>
          </a:r>
        </a:p>
      </dsp:txBody>
      <dsp:txXfrm>
        <a:off x="5216818" y="3563392"/>
        <a:ext cx="2328050" cy="987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7D0CE-7747-42B7-A3AB-8DFECDC4CE16}">
      <dsp:nvSpPr>
        <dsp:cNvPr id="0" name=""/>
        <dsp:cNvSpPr/>
      </dsp:nvSpPr>
      <dsp:spPr>
        <a:xfrm>
          <a:off x="0" y="573"/>
          <a:ext cx="7767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73F2B-2815-4DB7-8CCA-31CBFDD11BD5}">
      <dsp:nvSpPr>
        <dsp:cNvPr id="0" name=""/>
        <dsp:cNvSpPr/>
      </dsp:nvSpPr>
      <dsp:spPr>
        <a:xfrm>
          <a:off x="0" y="573"/>
          <a:ext cx="7767181" cy="93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Professional associations like ALA face scrutiny under federal and state antitrust laws.</a:t>
          </a:r>
        </a:p>
      </dsp:txBody>
      <dsp:txXfrm>
        <a:off x="0" y="573"/>
        <a:ext cx="7767181" cy="939857"/>
      </dsp:txXfrm>
    </dsp:sp>
    <dsp:sp modelId="{C13B26F4-88E7-4622-BAC3-052CB070A979}">
      <dsp:nvSpPr>
        <dsp:cNvPr id="0" name=""/>
        <dsp:cNvSpPr/>
      </dsp:nvSpPr>
      <dsp:spPr>
        <a:xfrm>
          <a:off x="0" y="940431"/>
          <a:ext cx="7767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96D68-AB71-4787-B28F-E216A12DE095}">
      <dsp:nvSpPr>
        <dsp:cNvPr id="0" name=""/>
        <dsp:cNvSpPr/>
      </dsp:nvSpPr>
      <dsp:spPr>
        <a:xfrm>
          <a:off x="0" y="940431"/>
          <a:ext cx="7767181" cy="93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Sherman Antitrust Act: Prohibits contracts, combinations, or conspiracies in restraint of trade or commerce.</a:t>
          </a:r>
        </a:p>
      </dsp:txBody>
      <dsp:txXfrm>
        <a:off x="0" y="940431"/>
        <a:ext cx="7767181" cy="939857"/>
      </dsp:txXfrm>
    </dsp:sp>
    <dsp:sp modelId="{7924B385-11D8-49AA-9147-7BE2287F1D44}">
      <dsp:nvSpPr>
        <dsp:cNvPr id="0" name=""/>
        <dsp:cNvSpPr/>
      </dsp:nvSpPr>
      <dsp:spPr>
        <a:xfrm>
          <a:off x="0" y="1880288"/>
          <a:ext cx="7767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6AEE2-B2AB-4D71-92CA-02E7E8068D72}">
      <dsp:nvSpPr>
        <dsp:cNvPr id="0" name=""/>
        <dsp:cNvSpPr/>
      </dsp:nvSpPr>
      <dsp:spPr>
        <a:xfrm>
          <a:off x="0" y="1880288"/>
          <a:ext cx="7767181" cy="93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Section 5 of the Federal Trade Commission Act also applies to professional associations.</a:t>
          </a:r>
        </a:p>
      </dsp:txBody>
      <dsp:txXfrm>
        <a:off x="0" y="1880288"/>
        <a:ext cx="7767181" cy="939857"/>
      </dsp:txXfrm>
    </dsp:sp>
    <dsp:sp modelId="{2ED90553-750E-49C2-A819-4F85C1AB0910}">
      <dsp:nvSpPr>
        <dsp:cNvPr id="0" name=""/>
        <dsp:cNvSpPr/>
      </dsp:nvSpPr>
      <dsp:spPr>
        <a:xfrm>
          <a:off x="0" y="2820146"/>
          <a:ext cx="7767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97653-E544-4A4B-8D1F-3C5504F34229}">
      <dsp:nvSpPr>
        <dsp:cNvPr id="0" name=""/>
        <dsp:cNvSpPr/>
      </dsp:nvSpPr>
      <dsp:spPr>
        <a:xfrm>
          <a:off x="0" y="2820146"/>
          <a:ext cx="7767181" cy="93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State antitrust laws similar to the Sherman Act exist across the country.</a:t>
          </a:r>
        </a:p>
      </dsp:txBody>
      <dsp:txXfrm>
        <a:off x="0" y="2820146"/>
        <a:ext cx="7767181" cy="939857"/>
      </dsp:txXfrm>
    </dsp:sp>
    <dsp:sp modelId="{C77F84F5-D30F-4912-941D-F0351BD50B42}">
      <dsp:nvSpPr>
        <dsp:cNvPr id="0" name=""/>
        <dsp:cNvSpPr/>
      </dsp:nvSpPr>
      <dsp:spPr>
        <a:xfrm>
          <a:off x="0" y="3760003"/>
          <a:ext cx="77671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4211E-CFCA-4373-9829-D9D674081D22}">
      <dsp:nvSpPr>
        <dsp:cNvPr id="0" name=""/>
        <dsp:cNvSpPr/>
      </dsp:nvSpPr>
      <dsp:spPr>
        <a:xfrm>
          <a:off x="0" y="3760003"/>
          <a:ext cx="7767181" cy="939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“There is no organization too small or too localized to escape the possibility of a civil or criminal antitrust suit.”</a:t>
          </a:r>
          <a:endParaRPr lang="en-US" sz="2500" kern="1200"/>
        </a:p>
      </dsp:txBody>
      <dsp:txXfrm>
        <a:off x="0" y="3760003"/>
        <a:ext cx="7767181" cy="939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965A7-62C4-4E76-8683-4727FCD7F0DE}">
      <dsp:nvSpPr>
        <dsp:cNvPr id="0" name=""/>
        <dsp:cNvSpPr/>
      </dsp:nvSpPr>
      <dsp:spPr>
        <a:xfrm>
          <a:off x="61104" y="620083"/>
          <a:ext cx="1096673" cy="109667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6565B-9698-49FD-B7E7-DFC882BE5716}">
      <dsp:nvSpPr>
        <dsp:cNvPr id="0" name=""/>
        <dsp:cNvSpPr/>
      </dsp:nvSpPr>
      <dsp:spPr>
        <a:xfrm>
          <a:off x="291405" y="850385"/>
          <a:ext cx="636070" cy="6360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0A316-42A5-4405-89AD-47B5A00559DC}">
      <dsp:nvSpPr>
        <dsp:cNvPr id="0" name=""/>
        <dsp:cNvSpPr/>
      </dsp:nvSpPr>
      <dsp:spPr>
        <a:xfrm>
          <a:off x="1392779" y="620083"/>
          <a:ext cx="2585015" cy="109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Four main areas of concern: price fixing, membership, standardization and certification, and industry self-regulation.</a:t>
          </a:r>
        </a:p>
      </dsp:txBody>
      <dsp:txXfrm>
        <a:off x="1392779" y="620083"/>
        <a:ext cx="2585015" cy="1096673"/>
      </dsp:txXfrm>
    </dsp:sp>
    <dsp:sp modelId="{168261FA-8891-4F2A-8243-E2ED0BF69D3D}">
      <dsp:nvSpPr>
        <dsp:cNvPr id="0" name=""/>
        <dsp:cNvSpPr/>
      </dsp:nvSpPr>
      <dsp:spPr>
        <a:xfrm>
          <a:off x="4428213" y="620083"/>
          <a:ext cx="1096673" cy="109667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9DD44-719A-4629-9959-27E5B6BCE4A2}">
      <dsp:nvSpPr>
        <dsp:cNvPr id="0" name=""/>
        <dsp:cNvSpPr/>
      </dsp:nvSpPr>
      <dsp:spPr>
        <a:xfrm>
          <a:off x="4658515" y="850385"/>
          <a:ext cx="636070" cy="6360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453E6-C93A-4CA9-BDA3-05FC619BB084}">
      <dsp:nvSpPr>
        <dsp:cNvPr id="0" name=""/>
        <dsp:cNvSpPr/>
      </dsp:nvSpPr>
      <dsp:spPr>
        <a:xfrm>
          <a:off x="5759888" y="620083"/>
          <a:ext cx="2585015" cy="109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Price fixing is a significant concern; mere similarity in pricing behavior can raise antitrust issues.</a:t>
          </a:r>
        </a:p>
      </dsp:txBody>
      <dsp:txXfrm>
        <a:off x="5759888" y="620083"/>
        <a:ext cx="2585015" cy="1096673"/>
      </dsp:txXfrm>
    </dsp:sp>
    <dsp:sp modelId="{D69DB5AE-A916-4D59-BD9C-14E562DACCCD}">
      <dsp:nvSpPr>
        <dsp:cNvPr id="0" name=""/>
        <dsp:cNvSpPr/>
      </dsp:nvSpPr>
      <dsp:spPr>
        <a:xfrm>
          <a:off x="61104" y="2420006"/>
          <a:ext cx="1096673" cy="109667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C70E4-7AC9-4210-A7B8-1C34C392FFB7}">
      <dsp:nvSpPr>
        <dsp:cNvPr id="0" name=""/>
        <dsp:cNvSpPr/>
      </dsp:nvSpPr>
      <dsp:spPr>
        <a:xfrm>
          <a:off x="291405" y="2650308"/>
          <a:ext cx="636070" cy="6360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46D2A-EEDC-41F7-BB3B-5AB6E9B2963E}">
      <dsp:nvSpPr>
        <dsp:cNvPr id="0" name=""/>
        <dsp:cNvSpPr/>
      </dsp:nvSpPr>
      <dsp:spPr>
        <a:xfrm>
          <a:off x="1392779" y="2420006"/>
          <a:ext cx="2585015" cy="109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Topics to avoid discussing at meetings: billing rates, fees, wage levels, price increases, and more.</a:t>
          </a:r>
        </a:p>
      </dsp:txBody>
      <dsp:txXfrm>
        <a:off x="1392779" y="2420006"/>
        <a:ext cx="2585015" cy="1096673"/>
      </dsp:txXfrm>
    </dsp:sp>
    <dsp:sp modelId="{7E4D0BF6-E40C-4085-91D0-B405FCB63938}">
      <dsp:nvSpPr>
        <dsp:cNvPr id="0" name=""/>
        <dsp:cNvSpPr/>
      </dsp:nvSpPr>
      <dsp:spPr>
        <a:xfrm>
          <a:off x="4428213" y="2420006"/>
          <a:ext cx="1096673" cy="109667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DB04A-48D5-4E9E-BF92-9200911F6FEE}">
      <dsp:nvSpPr>
        <dsp:cNvPr id="0" name=""/>
        <dsp:cNvSpPr/>
      </dsp:nvSpPr>
      <dsp:spPr>
        <a:xfrm>
          <a:off x="4658515" y="2650308"/>
          <a:ext cx="636070" cy="6360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E32EC-C5F9-4AD4-9C47-E06EA4B81DFA}">
      <dsp:nvSpPr>
        <dsp:cNvPr id="0" name=""/>
        <dsp:cNvSpPr/>
      </dsp:nvSpPr>
      <dsp:spPr>
        <a:xfrm>
          <a:off x="5759888" y="2420006"/>
          <a:ext cx="2585015" cy="109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Surveys on economic matters must be carefully conducted to avoid antitrust violations.</a:t>
          </a:r>
        </a:p>
      </dsp:txBody>
      <dsp:txXfrm>
        <a:off x="5759888" y="2420006"/>
        <a:ext cx="2585015" cy="10966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3706B-4096-4039-8529-0AF526C37993}">
      <dsp:nvSpPr>
        <dsp:cNvPr id="0" name=""/>
        <dsp:cNvSpPr/>
      </dsp:nvSpPr>
      <dsp:spPr>
        <a:xfrm>
          <a:off x="950926" y="1387"/>
          <a:ext cx="2142150" cy="1285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Avoid Discussions on Pricing Details</a:t>
          </a:r>
        </a:p>
      </dsp:txBody>
      <dsp:txXfrm>
        <a:off x="950926" y="1387"/>
        <a:ext cx="2142150" cy="1285290"/>
      </dsp:txXfrm>
    </dsp:sp>
    <dsp:sp modelId="{A1673741-9A0E-4FBB-9E6F-50B3FE8D838B}">
      <dsp:nvSpPr>
        <dsp:cNvPr id="0" name=""/>
        <dsp:cNvSpPr/>
      </dsp:nvSpPr>
      <dsp:spPr>
        <a:xfrm>
          <a:off x="3307293" y="1387"/>
          <a:ext cx="2142150" cy="1285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Fair Profit and Pricing Discussions, including but not limited to fair profit, billing rate, wage level</a:t>
          </a:r>
        </a:p>
      </dsp:txBody>
      <dsp:txXfrm>
        <a:off x="3307293" y="1387"/>
        <a:ext cx="2142150" cy="1285290"/>
      </dsp:txXfrm>
    </dsp:sp>
    <dsp:sp modelId="{68F52969-9456-4F10-8CFF-1D8FBF4BD2F3}">
      <dsp:nvSpPr>
        <dsp:cNvPr id="0" name=""/>
        <dsp:cNvSpPr/>
      </dsp:nvSpPr>
      <dsp:spPr>
        <a:xfrm>
          <a:off x="5663659" y="1387"/>
          <a:ext cx="2142150" cy="1285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Discussions regarding what constitutes a fair profit, billing rate, or wage level should be avoided to </a:t>
          </a:r>
        </a:p>
      </dsp:txBody>
      <dsp:txXfrm>
        <a:off x="5663659" y="1387"/>
        <a:ext cx="2142150" cy="1285290"/>
      </dsp:txXfrm>
    </dsp:sp>
    <dsp:sp modelId="{67BAE30C-8F3C-4AF8-A3DB-0241B6BD2FF7}">
      <dsp:nvSpPr>
        <dsp:cNvPr id="0" name=""/>
        <dsp:cNvSpPr/>
      </dsp:nvSpPr>
      <dsp:spPr>
        <a:xfrm>
          <a:off x="950926" y="1500892"/>
          <a:ext cx="2142150" cy="1285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Avoid Discussions on Price Changes</a:t>
          </a:r>
        </a:p>
      </dsp:txBody>
      <dsp:txXfrm>
        <a:off x="950926" y="1500892"/>
        <a:ext cx="2142150" cy="1285290"/>
      </dsp:txXfrm>
    </dsp:sp>
    <dsp:sp modelId="{4ADCFCDD-4E0E-4616-BB56-69B0D4266905}">
      <dsp:nvSpPr>
        <dsp:cNvPr id="0" name=""/>
        <dsp:cNvSpPr/>
      </dsp:nvSpPr>
      <dsp:spPr>
        <a:xfrm>
          <a:off x="3307293" y="1500892"/>
          <a:ext cx="2142150" cy="1285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Prevent Standardization or Stabilization of Prices</a:t>
          </a:r>
        </a:p>
      </dsp:txBody>
      <dsp:txXfrm>
        <a:off x="3307293" y="1500892"/>
        <a:ext cx="2142150" cy="1285290"/>
      </dsp:txXfrm>
    </dsp:sp>
    <dsp:sp modelId="{4DB6C137-6C26-42E0-B405-7D52D070E011}">
      <dsp:nvSpPr>
        <dsp:cNvPr id="0" name=""/>
        <dsp:cNvSpPr/>
      </dsp:nvSpPr>
      <dsp:spPr>
        <a:xfrm>
          <a:off x="5663659" y="1500892"/>
          <a:ext cx="2142150" cy="1285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Do Not Discuss Current Billing Procedures</a:t>
          </a:r>
        </a:p>
      </dsp:txBody>
      <dsp:txXfrm>
        <a:off x="5663659" y="1500892"/>
        <a:ext cx="2142150" cy="1285290"/>
      </dsp:txXfrm>
    </dsp:sp>
    <dsp:sp modelId="{26F13D9B-0EB5-4AC5-AB9E-2271FA72D6A9}">
      <dsp:nvSpPr>
        <dsp:cNvPr id="0" name=""/>
        <dsp:cNvSpPr/>
      </dsp:nvSpPr>
      <dsp:spPr>
        <a:xfrm>
          <a:off x="2129109" y="3000398"/>
          <a:ext cx="2142150" cy="1285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Avoid Imposing Credit Terms</a:t>
          </a:r>
        </a:p>
      </dsp:txBody>
      <dsp:txXfrm>
        <a:off x="2129109" y="3000398"/>
        <a:ext cx="2142150" cy="1285290"/>
      </dsp:txXfrm>
    </dsp:sp>
    <dsp:sp modelId="{669DF1D1-F8EC-4098-BF63-304992BFC753}">
      <dsp:nvSpPr>
        <dsp:cNvPr id="0" name=""/>
        <dsp:cNvSpPr/>
      </dsp:nvSpPr>
      <dsp:spPr>
        <a:xfrm>
          <a:off x="4485476" y="3000398"/>
          <a:ext cx="2142150" cy="1285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Refrain from Complaints to Competitors</a:t>
          </a:r>
        </a:p>
      </dsp:txBody>
      <dsp:txXfrm>
        <a:off x="4485476" y="3000398"/>
        <a:ext cx="2142150" cy="1285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461FA-AE1E-4E99-94C0-9C963E0F9E63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D402E-975F-43EA-A6DD-34137019A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8BF1-CCCB-4152-B1F7-23B39FB25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17A78-F21C-4BDB-864A-52051687B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B1854-6995-49F5-A92D-F5CD25D4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562699-6FE9-48A7-8132-08B30434A02B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CBA5-AAFB-458D-8BB3-57EA77C5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FEB4C-EFBF-40DC-B081-7879D236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1D38-F969-42ED-88B1-06EBD816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A0F6C-2645-4EA1-A5FF-805578AA4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B8F1C-76D0-42A1-ADDC-B384EADA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01729-4ECC-42E7-ACE9-B3A83CD9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E7F3A-A139-4D16-9E4D-C1BF4DDD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DBA42-DA16-4317-B6E4-5163F0EBC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768C4-437C-414B-B982-AF1E9107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BB761-5229-4DC3-859B-CEB3F16E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37634-FB95-48E5-8CD1-F6A4FBB3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F272E-3E5B-4EBB-B5D4-FDC75683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243C-64A1-45D5-988D-AD2409E8B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A2EF2-F308-49B6-9E03-4D08D89E9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EE6C-70EB-41CB-9408-08B305FA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EF84-577D-47EF-BACF-C9A75990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E094-2ACF-4695-903D-85366C38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1D58-AB38-4A91-A88F-2C50517F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5EDA-A100-4987-AA67-C54119A4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13892-BA81-4724-A794-46284088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06E07-14AA-4BA3-9CF8-43AFECA8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C9518-A33A-45EF-9DE1-1951B6E4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95B0-2485-4DB7-9712-93A09598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7A0C-D44D-481F-BEBF-D7742705D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BF711-642D-4755-B4D9-70A8A6FB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64D5F-AA85-4753-83F1-63BA11A1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94E05-0F8B-4AC2-9948-DAE5E839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3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FEAF-109F-42E1-B7FF-5B6D728A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11D8-2745-4A96-B1C2-F992F5A63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09818-8C64-4A54-A4C7-D7F30A820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C3ACF-55D8-4CBD-9A7C-140AC57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BCCA9-89AA-4B31-8AA0-88CB9A0E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2253E-1BFB-44EE-AE5C-F8AE8DA2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552F-BB07-4901-84EF-0143E65A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43595-7076-40CB-AA64-49AE96A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68829-6322-4F90-97F4-471ACBB9E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97565-7C8C-4AD4-BA23-9D23772B5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05D7C-5D9F-4958-9E4B-1D7AA7B0E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DD4FE-3A91-422A-9A65-86E99F14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13AF8-7B13-4257-83EB-4C9AE569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6A174-CDD4-4B88-A04E-3A6AF45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8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151F-8BB2-4E97-8108-C88C92F3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370D9-FC2F-40A8-9664-09AEE848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86721-6F9D-4D0B-A4A3-D761C590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B22EE-75C3-44E9-8F6A-5E63D2B8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7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54A19-DD73-4810-B5A1-78F4433C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9C26C-7E5D-4FAB-B1E7-1434F6B7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7AE67-D1E5-45E4-B309-E59DC1F8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8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F332-21BB-4E62-A5EF-6F1F2BDF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BEEA-01CC-4199-A015-A08BEF06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B40D-D0E2-4AB8-98BC-A91813497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C9B0B-8A03-4E5A-B10E-F0613288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D0CC4-4020-4F72-8579-DD836BDA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69D6-6A7E-41D2-B1D6-5B0506DE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8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7ED2-A992-47F8-BF39-140DA491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460C-72BE-4B77-86EF-7743359D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842B8-6E34-4768-994B-DD861628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A0156-7B2F-4115-B676-1B152C91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24CF-551E-43C0-970F-E60B7C07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1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2FF9-EF30-432E-B4A1-337FB318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C1EFF-9E16-4F09-B835-734465A8A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4DE4B-C49A-4D76-95CE-7A9B38AFC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E6E78-8BD1-4F0C-9F7A-4ED1348B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477B-3225-42AF-85C6-28928685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79062-353D-4EB4-BE12-53A376E1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052B-F514-4FCE-A644-542E5165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47F61-E91E-4D1A-9920-CF09BDED4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88103-4E84-46A7-9D05-E084BEE0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DB3D2-0B6F-4A8D-95F3-2B01593D7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8F94A-DCDD-446C-A061-952E6615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0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11A7D-2164-45F2-8DC1-C409211FD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43B5C-BE77-4760-8B90-46CE807D5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6E2A-D6D4-42A1-ACFB-9A564815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0659-DB36-4D7A-8397-69B46D8E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CEFD-EE61-4B7E-B1F0-0493793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84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FC63-4748-41DA-85DB-53F326FE2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6B658-6D42-433B-9A11-8DFBB2A1A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CAB5E-74B7-46AB-B046-6227A9F8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DE8F3-23B8-4EFD-B6FC-1CD162D5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C8353-72D0-4235-AF07-539059A6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0607-99E6-4C8C-851F-DCCFB2E3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EBB9-BF39-4DF3-87D2-75636FA8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4FDD9-2406-4CA0-A353-12E2C0CC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AB32-A2FB-4E43-BBB7-3EBBD183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01571-32B4-4E04-A8C9-0008B3AF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5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2C11-7CB9-4244-805E-70FFA8D6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8A7FA-99D3-458B-B3B8-676E5A15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3F7A-10A6-4B41-9E29-6B4CBDA0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1E3A-1C5B-4676-8452-E4570D04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63F6C-15EE-46F3-A431-DE3233AC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5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C0EF-4D07-4EFD-AAEC-9F3D1AEA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556D-B4D8-4EB2-A434-0A456D47F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0B818-D396-4768-8163-62F5E9629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BF1B5-B332-414D-9CEB-44CFDC5C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17601-D516-47C0-A09A-99BF2650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F25AD-A965-46F0-B8AA-2F6A8A70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4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5717-7CD1-4FF6-8048-98C4A25A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96EF-4E73-40C2-8839-8F5C7187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0F667-F320-4C5D-9F25-CA16336CB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50D60-1779-4A02-A7D9-3FF4B5A0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D507E-678C-4CA1-A6AB-7DB9ACD8A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FE3EC-4791-464B-81CF-0A1AC1B4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848B4-498F-46BA-A3E3-3A09C88C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9F2FD-674C-4602-BD1F-2EF5D4CD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2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9E1A-7D46-40A7-9EEA-FD9E5D70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453C9-D597-4D31-8D6C-AA273390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20D3D-BB0B-4AC1-8313-A23EEAEA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48672-8918-4095-B249-4C18FAA3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45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216E-0F59-44C2-A359-7987317E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660D0-96AD-415D-A107-738BB417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6806D-ACD9-4ECE-B4C4-4B85E6B7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4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5A8E-8392-4AFC-8DBA-91C4FF21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A277-8928-401C-A80F-1B11CB22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E90D-7030-47AB-8755-9A228303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71DA-A6C0-45E8-9BF7-0B7DDBE5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63D47-1E52-4678-910B-3401E43D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C673-785B-451E-A366-011909A7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1A27-F6EE-4F65-A06B-A86BD6A23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B6275-1EF5-466B-943F-40535240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98A9-E49D-49C8-9C11-98880DAC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D7E73-75CD-4A22-9E86-0498F59F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D8360-5875-45A0-826E-8A267C51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9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FF0F-EAB9-4CBF-9D02-1B9D18C6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0BC32-39AB-4FB2-AE31-BE66299DB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CAB36-38A6-42A9-8C58-BB2DFCA18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037C2-EB83-485F-9A42-1530CC4D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09C9C-CCD7-40AE-84D1-DE6D7734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9D19F-7306-4696-B17F-3FC63E24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4639-CDBB-4F75-80A5-5E5748CA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7892A-D2DD-41CD-91A8-3913CDAAA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60E57-D4CD-4C77-8A1B-590B44C9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0AFE-2EA6-4974-9641-041B1CCC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419B5-1F7E-49A4-AB6C-CCB43924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4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85054-31B8-4324-BEC6-B79308248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553D9-F5EF-422A-AD7C-838961C3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59BC2-1A56-497F-A8A9-A1B9D443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891E-A38F-4A73-BF09-D97C7EE6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6CD4-152F-4694-B785-C8B6CB6A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9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DD68-637A-487F-969B-F65978EE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03EF3-63A8-4E5C-8C9A-A81BDBCB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FD7-2126-4914-9C7F-A3111752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28B18-1B70-4CD1-9F0B-4735956C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07C4D-7222-4017-82EA-B90BF33E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92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3B34-D557-404B-B95E-A8B778DC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B620-F77A-4AB9-8E97-1AF07970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2148-71D1-4EB2-9040-8FAAB20F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F0BB5-7FEA-433E-8F74-18FA66DB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87822-189D-4A07-8ECF-FAC3F17C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00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F07A-2B8D-4B17-97DA-5E708066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F261C-63E8-4E5E-8D09-7D3B24EE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D4B58-87CE-49A9-9DC3-6D73CABE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4163-AE4B-40D4-96B8-81CEDA75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F4AEA-8F63-4A02-A617-09F2BFC8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60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058B-8543-4168-8B8F-A557137E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932E-B05A-47A4-AC81-E7703B448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A839E-5565-4B81-9E55-83C09F8D9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FB95B-590D-4DB6-A37F-D308BB15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563D6-B3F4-496A-9B3F-63C33EB9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B57DA-67BE-4EAB-9B67-243DE673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6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6295-11DB-4799-9E05-CD7683C0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08CB6-7280-41C6-84BC-1DCD6FE6C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8792-01BE-4BD1-BB2C-BE74444C4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70718-190F-48DE-A179-591754F76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43971-EAC8-4B25-9EA9-E83B7C13B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07BF3-937D-4331-90E9-6E07C531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A52F8-42BD-4C51-8CD7-3CF945BC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820D9-6984-4483-8CC9-9475E212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2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6E70-6B20-42A1-9343-16D7DF06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0E2D5-4D02-4A1F-A9BF-06F982E5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6AD16-AF0F-43C4-9944-2ED353E2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6BE74-68DE-4089-8A86-1AFABF27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8D66-742F-4F23-A561-E954E7F3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7D146-93B5-4F8E-84E4-ECE37D99D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48B4C-29BB-4DF8-9B18-B4742A4CC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EED5F-EA9C-4C9B-A99C-F8D8B5B2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D043A-9A9E-4724-A222-A9FCABC0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B436-F3EE-4805-BC43-106C31C7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54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28769-EE5E-4A88-9DDA-975AE080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F565D-B901-4A65-AD6F-78DEABE6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E1B90-8FAD-4A01-ADA5-7ACFD1F5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83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168B-43E1-4383-987A-FED00FD6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B8EA-C276-4308-9288-9A606527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75775-3269-4EAD-A103-3B1A7AF9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84AA3-7365-429B-875C-31F132D3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7EA2A-8562-4729-AC6B-2F4C04C1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FD092-CA69-41EB-B1C2-DB808494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2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DE76-6CC2-41CE-960B-113A6FAD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C5AB2-91B6-4491-908F-BB2D2EBDD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99CF1-C200-4B68-A484-7848CE161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797DF-877E-4018-9E13-EC6CC06C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2FEF5-1B03-4F97-A0EA-CB07DB84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C7C82-9A74-41F4-9097-0FB2FC82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74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08FF-11FC-4067-BE36-F204D27A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D82F0-D007-4B3D-A432-EC670A5E8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C4C-D540-480E-89CE-A7C0BD2A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A60F-8CF9-4B43-A52D-05CB1CAF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EB26C-13F7-41B8-9ACC-88B1C6CE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8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B5655-AE00-4B40-8070-6CCB2FFE6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39AA2-81F1-4106-BA7F-A4E20937C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BA4F6-64E6-4E26-82E5-44FBE12E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F1A8-7F15-4ACF-849D-95C5FAD7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B85B3-3F43-4015-BEC5-54954583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7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218C-6A89-4927-8A42-33E80DD8B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02A76-6738-40DD-A196-EB3735D50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6F08-3B01-4ADC-8716-C77F8CE4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715B-E684-4AE0-BF8A-E36705A9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E04E8-E26F-425A-93A6-82457D86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A6A8-E4F6-4F08-AD38-0B7A5DAF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0238-45DA-4FC4-9061-C8F12321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9826-BD13-42CC-B6BA-5553E32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DE6BE-A802-4DA3-BB08-9A5FB6FA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4173D-4CC7-4AAF-AC4A-75C3591C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80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203A-E05B-400D-A4F4-2F3EC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9F794-9BBA-45DD-A330-A1F2DA918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32DD-071F-45F0-BC6D-FDA5A85C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06F1-C08C-4893-9E45-7BD02F91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8C57-7F2D-4A17-8CCB-F9CBAA59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0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FD47-1052-48B8-9C8F-5F0BFAE2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1B33-415A-4360-A827-B2CC0A081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B9C9C-308B-481C-B4D9-AB82F479F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1DAF8-5193-41D3-9BFB-3DD21505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8E899-51CC-463F-BD52-07FF551D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58FC5-1989-4B77-9581-87594E6A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76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F444-EBDF-40AD-9025-7F2AB216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B0F7-F41C-4C37-9893-6E6FD57F6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0352F-3BC3-41A8-9297-0CD47A15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32ED5-D21E-47E1-8052-A44993146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3E2F6-FB22-4C73-8D7B-26598DE3E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38D32-52DB-43DA-8ADD-CAA1ACFA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3E086-C23A-426B-A2CD-B5E3BA4E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82788-71A3-4FD5-B4E7-215459F8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6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A250-9B49-438C-822C-188BC575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3C8B-448F-4825-86EF-0FBC121D6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B2EFA-A0FF-41B0-BD30-03D216C1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182E1-2760-4C44-A6CE-2FF4BB02D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65D2A-94F6-44FE-A048-89FC7C0CA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F9730-F003-4906-8763-413263B1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FEE55-A41F-479F-A2FF-775631B0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464F7-8C52-4B9E-8033-C96BBC68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7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B559-C470-44E6-B89F-315B8BAE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078C1-06C1-4265-BFD8-A255492B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7DD69-B421-4C54-9141-70069D31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960CE-40E0-4AA7-9703-F5692057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25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3FE7A-6186-4093-B6ED-446510C0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BED49-A530-4D8A-AB36-D653176A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F48B-78B5-4F18-95BA-AE0EF6A7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7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50DC-6906-4EF8-A95D-965E9257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3B079-7419-47DD-A51C-80DF754E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5291A-9984-47CA-AE61-0291C2856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49B75-9DAE-42E3-85CA-201471EA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E0F93-9BAA-4FC9-9E1B-18C66FEB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C0595-A025-4E65-8F52-2469E0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39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7130-DA7F-4ACD-A9B9-53B3992C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C9A52-A6FB-4DBA-A1F4-7E21D7087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66226-F392-44E9-84ED-1B1DC7B67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3D84E-D25B-431F-AE0C-45DBCB30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EE515-1239-4D21-AC34-8BD86173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12301-F3B2-4B21-A413-AAE04F98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0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A58D-7974-4D1D-9031-A00DB4E1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74D6-B834-49B8-B674-64115825E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0369-2A81-4C03-8657-D89A806F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1C259-07FF-40B7-8F9A-342D1F23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B052E-7B3B-46D9-BE19-F7125304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66768-D4D2-456E-853C-3E91E93AE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1F5E7-4990-4AD9-9109-9BD11999A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7E95F-93C3-4594-AA8D-EA8EB44D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1311-4617-4183-8F6A-A7362ACD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D7F4-C8B3-499A-9099-E31E905E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8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99E4-E65B-4566-81E6-F1C81E1EB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E9286-009A-43D1-8FDF-61295B68A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74686-B53C-45AB-8605-62112971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26BA4-C044-4BAE-9FBB-2773D908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450D3-9B9A-4218-B21D-CE36E929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5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343C-3D6F-493A-BF1B-36946718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5619-F382-4167-BBEF-4984ECED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8C611-AB6A-4968-955E-CA5648BF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E424E-25EC-468D-9E66-FE4E5806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56DF7-396B-4701-8935-FA372FA6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9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B79B-A627-4B5C-869F-6889A9D0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1C7F6-DE70-4C72-9E0C-E072D244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DCB8A-ACB3-41E7-B731-091FA92D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94E96-04E0-44C5-B906-AE691841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5B68A-BAD3-45B0-9FC2-53D4939C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8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CD95-5F33-4BA5-9829-A84B080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B50C-1CB6-4BEC-A25B-385407DF7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67AC0-DA98-4989-9655-58EF3B54F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4AC29-E26B-49CA-AE67-3092C3C3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40323-882A-47F1-BA42-E605E1B5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18B59-5887-43D7-80D0-911672CB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9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B312-B8EF-4523-99F8-071A6656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EFCD9-6780-47D9-BD81-FB43EA95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0ACD0-5359-4365-85D3-8FF4FE9D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AC0F2-3787-428F-8979-FEC6B7A2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86A2-9867-47EB-8E8E-638E930D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9DC10-79DF-4DE2-9C5B-3458AE748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718FF-E810-4865-9CEF-2CC80837D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94B0-086F-4426-9195-BF965BE1E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7F8A5-8D3C-4552-8553-82DD2AD34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C28BD-9433-4DD9-96C2-5C92F27A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5EDE1-6975-4697-9805-C738BCB4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4BB40-2719-4B61-AF0F-C33511C5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6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07A7-9EC7-4076-895C-87D3415E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E09F0-07D0-406D-8030-9F851CA9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9291B-DD37-4C2B-BE66-7186947C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082B5-FB6E-41E1-B357-D4C3AE8D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17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EF4CD-4C00-4BB4-AC16-9961D884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6A203-6EAE-422E-95A5-10C5884C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161B-3E89-4D30-A49E-3EFAD979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5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ACB1-147B-4537-AD80-0CD86755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F236-67C4-4F7C-B43C-2019AADB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DA445-461C-45C8-BEB8-168ACEF20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CE1FD-8BA3-4483-A46E-2EAE65DD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82D07-9D16-443A-AEDB-6BAE50CA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AF85C-E6D9-4ADD-A5DB-F3DDE7F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1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914D-AEB0-4B77-A678-FB272676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47581-D48C-4BD9-8BD4-E63A4A5DC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8EBD-3AAA-4E3B-91E4-C4D1C15C9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02CCD-041B-4F91-A97F-A70A57E7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B8B7D-B046-4CBB-9F4E-A2CB82DE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BB59-27D3-4C90-B2AB-3B3EB619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611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F4B9-678A-4FDE-8BA3-F62328D8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8C2EA-39D6-4A88-9ACA-320AADB9D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D5802-7D82-485B-8B74-5BE8748D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150C-6177-4157-9771-F8FE7280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4BE85-4F5F-46F1-AA0C-EC6FFEA5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4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939E2-7A5F-4CF2-9284-1423736FB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8FCDD-847A-4C74-92A6-36E4CFD96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B12DB-6772-47B1-806A-19E43D43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E8B0E-A39F-49CE-8A38-8F51FEF4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E885E-7BC5-4BDF-AE7B-8EE5259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950E8-E1DF-4907-BD7C-45EDCC4F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662FD-EF82-460C-AE7C-1EC66672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3536-5B43-4E64-9CB2-CF4A257B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C545-16A1-4D57-8854-BC28CE15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63640-B5F3-4209-8F87-E84FC28C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62144-E164-423C-9FBC-72A1AD9BB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738BC-E9AC-4A14-8C3B-78FC5F38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57C9C-5AC3-4A0B-83CC-C22BE4DE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5EC26-6FA1-42E0-8706-14F16C0D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5E5F-95D5-4F87-A600-C384CE7D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DCB76-359E-469B-A1C2-CB8C52A20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97B84-F2CF-42AF-956D-6B2C43669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80CC4-0247-4A84-A873-467A5999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CD5B3-2C9C-42A6-BAD2-FD21069B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D6D9E-ECCB-4CDC-8808-EDAFEE33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C7572-F309-4379-836D-188A3A69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10B12-793D-4E9A-BD8C-4DA20D1BB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3270-4530-4B29-BF3D-7F49D3075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2699-6FE9-48A7-8132-08B30434A02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E19E-68E7-40CC-B4EA-82C5D036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0BA8-930E-4DFD-9528-2AE45D130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CAF9C-947D-4A26-866B-FE2D31A91C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3568" y="657991"/>
            <a:ext cx="2375005" cy="9287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5F8F1C-CF91-4E43-8711-A58DDF9095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77200" y="-725944"/>
            <a:ext cx="4868251" cy="77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8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D1992-C544-4055-BE78-E310ED5D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7208F-7682-4C24-9AED-252FD7164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EF6B9-AB43-46C0-992F-D73D380FA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EA9C-FD12-46CA-98AC-A56FE66E424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0E257-4950-4137-848C-72BE6AD61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5865B-98C1-4A29-B31E-87001F856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2332B-0BC3-4C60-AC18-DA21FA6DBA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74088" y="-118872"/>
            <a:ext cx="4874184" cy="77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FE750-5AE2-4078-8B1A-014DD56A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7FE14-6362-4787-803A-40A078B5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6B9E-525D-465F-ACAD-4F4AB7222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7FFE-EB34-4C8C-9EC2-CF0CA187B72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2669-C84E-4DFE-BDC1-B79229999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7C994-89DB-4C40-96A7-5D4852C55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EE2AA2-6A76-4B36-A805-D9AB828B79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302946" y="-68476"/>
            <a:ext cx="13509014" cy="75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2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97FD1-D632-473A-A95F-AEF8094A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90396-E1BA-4F16-A0A2-7AA4B16B3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1935-16A9-4BD5-A5E7-76D3313BD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03B0-61A3-4CA5-9903-7E226D8A233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065B7-61D5-49F7-B9B6-E0F426DBB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2E7EE-6E8F-4C8C-984B-BCC3F5225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1B0004-677C-49BE-91DB-08BDE3EB41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256867" y="5937812"/>
            <a:ext cx="12984631" cy="729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226D5-D7D6-42B4-A1F8-7AE5FEABB11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978795" y="365039"/>
            <a:ext cx="2375005" cy="9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7580F-8629-4B56-80D3-2F21D35D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2EE28-64F6-4208-ADBE-9B14B62B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7570-ADE8-49C7-BEAE-CA56B1467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B93C-5590-4D50-A5CA-7FA5B108712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ABAA-3E28-43F1-9A06-574541B7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58B3-4570-4985-A578-625F9AD55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C45A09-8071-4B27-9481-9E19DF518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46006" y="-1911633"/>
            <a:ext cx="6608748" cy="8857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64F215-AEAE-4E3B-B93C-50CCD8EE234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" y="387264"/>
            <a:ext cx="2375005" cy="9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6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16111-4111-4F3B-940B-53D2B055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91399-D498-4030-9F9D-024A5AC46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779B9-29C3-4B74-BD1A-0F464C5B3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E40E-979D-437D-8C90-8605A7DCD48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0DEF-7C2D-4727-A208-88DA35525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84FD-C12E-4A22-A44E-629BE6CFD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3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id="{FB249ECF-75B3-44FA-B4AE-0BD9335FEF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36826" y="2130425"/>
            <a:ext cx="6249989" cy="111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200">
                <a:effectLst/>
                <a:ea typeface="Calibri" panose="020F0502020204030204" pitchFamily="34" charset="0"/>
              </a:rPr>
              <a:t>Association Leadership Institute</a:t>
            </a:r>
            <a:endParaRPr lang="en-US" altLang="en-US" sz="3200"/>
          </a:p>
        </p:txBody>
      </p:sp>
      <p:sp>
        <p:nvSpPr>
          <p:cNvPr id="3075" name="Rectangle 8">
            <a:extLst>
              <a:ext uri="{FF2B5EF4-FFF2-40B4-BE49-F238E27FC236}">
                <a16:creationId xmlns:a16="http://schemas.microsoft.com/office/drawing/2014/main" id="{F4BB207A-9EE1-41F4-BCFC-A021F60C37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36826" y="3429000"/>
            <a:ext cx="6249988" cy="8458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r>
              <a:rPr lang="en-US" sz="3200"/>
              <a:t>Presented by</a:t>
            </a:r>
          </a:p>
          <a:p>
            <a:r>
              <a:rPr lang="en-US" sz="3200" i="0">
                <a:effectLst/>
              </a:rPr>
              <a:t>Dan </a:t>
            </a:r>
            <a:r>
              <a:rPr lang="en-US" sz="3200"/>
              <a:t>Atcheson</a:t>
            </a:r>
            <a:endParaRPr lang="en-US" sz="3200" i="0">
              <a:effectLst/>
              <a:cs typeface="Calibri"/>
            </a:endParaRPr>
          </a:p>
          <a:p>
            <a:r>
              <a:rPr lang="en-US" sz="3200" i="0">
                <a:effectLst/>
              </a:rPr>
              <a:t>Angelina Angelov, CLM</a:t>
            </a:r>
            <a:endParaRPr lang="en-US" altLang="en-US" sz="3200" i="1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5C4A1F6-8527-C383-1F1F-D92809FF8054}"/>
              </a:ext>
            </a:extLst>
          </p:cNvPr>
          <p:cNvSpPr txBox="1">
            <a:spLocks/>
          </p:cNvSpPr>
          <p:nvPr/>
        </p:nvSpPr>
        <p:spPr>
          <a:xfrm>
            <a:off x="0" y="6012179"/>
            <a:ext cx="2357982" cy="845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/>
              <a:t>Chicago, IL</a:t>
            </a:r>
          </a:p>
          <a:p>
            <a:r>
              <a:rPr lang="en-US" sz="1800" b="1"/>
              <a:t>March 15, 2024</a:t>
            </a:r>
            <a:endParaRPr 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CA7D7-C9D2-8B25-9537-CC68FDA4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094"/>
            <a:ext cx="8789194" cy="1122768"/>
          </a:xfrm>
        </p:spPr>
        <p:txBody>
          <a:bodyPr>
            <a:normAutofit/>
          </a:bodyPr>
          <a:lstStyle/>
          <a:p>
            <a:r>
              <a:rPr lang="en-US" sz="3200">
                <a:ea typeface="Calibri Light"/>
                <a:cs typeface="Calibri Light"/>
              </a:rPr>
              <a:t>Key Attributes of Successful ALA Leaders</a:t>
            </a:r>
            <a:endParaRPr lang="en-US"/>
          </a:p>
        </p:txBody>
      </p:sp>
      <p:pic>
        <p:nvPicPr>
          <p:cNvPr id="3" name="Content Placeholder 2" descr="Close-up of a person&amp;#39;s eye&#10;&#10;Description automatically generated">
            <a:extLst>
              <a:ext uri="{FF2B5EF4-FFF2-40B4-BE49-F238E27FC236}">
                <a16:creationId xmlns:a16="http://schemas.microsoft.com/office/drawing/2014/main" id="{20DC495D-D3C5-CE9C-50A0-6FC1CD0D0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87" y="2117413"/>
            <a:ext cx="2881313" cy="1816894"/>
          </a:xfrm>
        </p:spPr>
      </p:pic>
      <p:pic>
        <p:nvPicPr>
          <p:cNvPr id="6" name="Picture 5" descr="A person climbing a rock&#10;&#10;Description automatically generated">
            <a:extLst>
              <a:ext uri="{FF2B5EF4-FFF2-40B4-BE49-F238E27FC236}">
                <a16:creationId xmlns:a16="http://schemas.microsoft.com/office/drawing/2014/main" id="{17517D2E-09BD-85BC-60AE-186B04AF7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9" y="2119313"/>
            <a:ext cx="3131344" cy="1809750"/>
          </a:xfrm>
          <a:prstGeom prst="rect">
            <a:avLst/>
          </a:prstGeom>
        </p:spPr>
      </p:pic>
      <p:pic>
        <p:nvPicPr>
          <p:cNvPr id="7" name="Picture 6" descr="A person using a flashlight to check the light&#10;&#10;Description automatically generated">
            <a:extLst>
              <a:ext uri="{FF2B5EF4-FFF2-40B4-BE49-F238E27FC236}">
                <a16:creationId xmlns:a16="http://schemas.microsoft.com/office/drawing/2014/main" id="{C0AC2CF2-42BB-986B-1382-0D6EFFE8E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738" y="4117181"/>
            <a:ext cx="3140867" cy="1909763"/>
          </a:xfrm>
          <a:prstGeom prst="rect">
            <a:avLst/>
          </a:prstGeom>
        </p:spPr>
      </p:pic>
      <p:pic>
        <p:nvPicPr>
          <p:cNvPr id="8" name="Picture 7" descr="People greeting customers">
            <a:extLst>
              <a:ext uri="{FF2B5EF4-FFF2-40B4-BE49-F238E27FC236}">
                <a16:creationId xmlns:a16="http://schemas.microsoft.com/office/drawing/2014/main" id="{A5A6F1E1-DE6F-F1BB-AF3A-7B3FA24EA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12" y="4122204"/>
            <a:ext cx="2893220" cy="18997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E18F86-F7EB-D9B0-D80F-20386AB9E01D}"/>
              </a:ext>
            </a:extLst>
          </p:cNvPr>
          <p:cNvSpPr txBox="1"/>
          <p:nvPr/>
        </p:nvSpPr>
        <p:spPr>
          <a:xfrm>
            <a:off x="7272924" y="2113553"/>
            <a:ext cx="308405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Vision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Communication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Passion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82082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D15A-BE31-468E-8342-2B2AD6F4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25"/>
            <a:ext cx="10515600" cy="1325563"/>
          </a:xfrm>
        </p:spPr>
        <p:txBody>
          <a:bodyPr/>
          <a:lstStyle/>
          <a:p>
            <a:r>
              <a:rPr lang="en-US" sz="3200">
                <a:ea typeface="Calibri Light"/>
                <a:cs typeface="Calibri Light"/>
              </a:rPr>
              <a:t>Key Attributes of Successful ALA Leaders</a:t>
            </a:r>
            <a:endParaRPr lang="en-US"/>
          </a:p>
        </p:txBody>
      </p:sp>
      <p:pic>
        <p:nvPicPr>
          <p:cNvPr id="4" name="Content Placeholder 3" descr="A group of white cubes with letters on them&#10;&#10;Description automatically generated">
            <a:extLst>
              <a:ext uri="{FF2B5EF4-FFF2-40B4-BE49-F238E27FC236}">
                <a16:creationId xmlns:a16="http://schemas.microsoft.com/office/drawing/2014/main" id="{025BDF0E-E56E-AC08-F275-2D2918FF6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910" y="2354132"/>
            <a:ext cx="2869523" cy="1912026"/>
          </a:xfrm>
        </p:spPr>
      </p:pic>
      <p:pic>
        <p:nvPicPr>
          <p:cNvPr id="6" name="Picture 5" descr="A stack of rocks on a wood surface&#10;&#10;Description automatically generated">
            <a:extLst>
              <a:ext uri="{FF2B5EF4-FFF2-40B4-BE49-F238E27FC236}">
                <a16:creationId xmlns:a16="http://schemas.microsoft.com/office/drawing/2014/main" id="{F4313AE5-D711-7CDB-E872-2BD1FF70A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62" y="4502905"/>
            <a:ext cx="2872022" cy="1912026"/>
          </a:xfrm>
          <a:prstGeom prst="rect">
            <a:avLst/>
          </a:prstGeom>
        </p:spPr>
      </p:pic>
      <p:pic>
        <p:nvPicPr>
          <p:cNvPr id="8" name="Picture 7" descr="A soldier saluting in a cemetery&#10;&#10;Description automatically generated">
            <a:extLst>
              <a:ext uri="{FF2B5EF4-FFF2-40B4-BE49-F238E27FC236}">
                <a16:creationId xmlns:a16="http://schemas.microsoft.com/office/drawing/2014/main" id="{1327E44C-548B-483A-DA9A-5935FDDBF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131" y="2354315"/>
            <a:ext cx="2854065" cy="1912027"/>
          </a:xfrm>
          <a:prstGeom prst="rect">
            <a:avLst/>
          </a:prstGeom>
        </p:spPr>
      </p:pic>
      <p:pic>
        <p:nvPicPr>
          <p:cNvPr id="10" name="Picture 9" descr="A group of people putting their hands together&#10;&#10;Description automatically generated">
            <a:extLst>
              <a:ext uri="{FF2B5EF4-FFF2-40B4-BE49-F238E27FC236}">
                <a16:creationId xmlns:a16="http://schemas.microsoft.com/office/drawing/2014/main" id="{4E76AA3A-B4B9-9898-2F1A-84DE545C7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270" y="4504076"/>
            <a:ext cx="2870773" cy="19346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D6B75A-069D-3CA7-AA2F-DD998DE0D2FB}"/>
              </a:ext>
            </a:extLst>
          </p:cNvPr>
          <p:cNvSpPr txBox="1"/>
          <p:nvPr/>
        </p:nvSpPr>
        <p:spPr>
          <a:xfrm>
            <a:off x="7157908" y="2354817"/>
            <a:ext cx="200904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Inclusiveness</a:t>
            </a:r>
            <a:endParaRPr lang="en-US"/>
          </a:p>
          <a:p>
            <a:pPr marL="342900" indent="-342900" algn="l"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Balance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Respect</a:t>
            </a:r>
          </a:p>
          <a:p>
            <a:pPr marL="342900" indent="-342900">
              <a:buFont typeface="Arial"/>
              <a:buChar char="•"/>
            </a:pPr>
            <a:r>
              <a:rPr lang="en-US" sz="2000">
                <a:ea typeface="Calibri"/>
                <a:cs typeface="Calibri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71481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B03F-D608-1A0B-B8D4-143DB0253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140" y="723899"/>
            <a:ext cx="7947660" cy="1549401"/>
          </a:xfrm>
        </p:spPr>
        <p:txBody>
          <a:bodyPr/>
          <a:lstStyle/>
          <a:p>
            <a:r>
              <a:rPr lang="en-US"/>
              <a:t>             QUESTIONS?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3507BE-649B-3A5B-B3E6-129B4861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273300"/>
            <a:ext cx="4597400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6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F76812-EA3E-4C8C-9368-EDE4C6CD3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69" y="1797181"/>
            <a:ext cx="10278256" cy="3489818"/>
          </a:xfrm>
        </p:spPr>
        <p:txBody>
          <a:bodyPr>
            <a:normAutofit fontScale="90000"/>
          </a:bodyPr>
          <a:lstStyle/>
          <a:p>
            <a:r>
              <a:rPr lang="en-US"/>
              <a:t>ALA Code of Ethics</a:t>
            </a:r>
            <a:br>
              <a:rPr lang="en-US">
                <a:ea typeface="Calibri Light"/>
                <a:cs typeface="Calibri Light"/>
              </a:rPr>
            </a:br>
            <a:br>
              <a:rPr lang="en-US">
                <a:ea typeface="Calibri Light"/>
                <a:cs typeface="Calibri Light"/>
              </a:rPr>
            </a:br>
            <a:r>
              <a:rPr lang="en-US" sz="3200">
                <a:ea typeface="Calibri Light"/>
                <a:cs typeface="Calibri Light"/>
              </a:rPr>
              <a:t>                From the ALA Volunteer Handbook</a:t>
            </a:r>
            <a:br>
              <a:rPr lang="en-US" sz="3200">
                <a:ea typeface="Calibri Light"/>
                <a:cs typeface="Calibri Light"/>
              </a:rPr>
            </a:br>
            <a:br>
              <a:rPr lang="en-US"/>
            </a:br>
            <a:endParaRPr lang="en-US"/>
          </a:p>
        </p:txBody>
      </p:sp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F116F8D4-0447-CD3F-FC55-1AF4A7A4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643" y="3932420"/>
            <a:ext cx="2108616" cy="21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CBEC-424E-29C4-E02D-1A2AE198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766" y="365125"/>
            <a:ext cx="8097033" cy="1460500"/>
          </a:xfrm>
        </p:spPr>
        <p:txBody>
          <a:bodyPr/>
          <a:lstStyle/>
          <a:p>
            <a:r>
              <a:rPr lang="en-US"/>
              <a:t>Code of Ethics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5E05278-318A-FA49-05C1-BCD0F8DD78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600551"/>
              </p:ext>
            </p:extLst>
          </p:nvPr>
        </p:nvGraphicFramePr>
        <p:xfrm>
          <a:off x="838200" y="1825625"/>
          <a:ext cx="963355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36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B7494-3ACC-4896-AA2A-44CFBA61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084" y="150313"/>
            <a:ext cx="8184715" cy="1540376"/>
          </a:xfrm>
        </p:spPr>
        <p:txBody>
          <a:bodyPr>
            <a:normAutofit/>
          </a:bodyPr>
          <a:lstStyle/>
          <a:p>
            <a:r>
              <a:rPr lang="en-US"/>
              <a:t>Responsibilities to the Legal Management Profession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6EC6A94-41E8-3040-640B-3A7E227AAA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7942545" cy="447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681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0F7A-E93D-1919-0EA0-A3A0DB8D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824" y="450937"/>
            <a:ext cx="8309975" cy="1239751"/>
          </a:xfrm>
        </p:spPr>
        <p:txBody>
          <a:bodyPr>
            <a:normAutofit fontScale="90000"/>
          </a:bodyPr>
          <a:lstStyle/>
          <a:p>
            <a:r>
              <a:rPr lang="en-US"/>
              <a:t>Responsibilities to Legal Service Organizations and Others</a:t>
            </a:r>
            <a:br>
              <a:rPr lang="en-US"/>
            </a:b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81F4164-C294-017F-3AE6-FE5AE2C629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7629395" cy="45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98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DD14-67FC-3EFD-CD0E-F00DE431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506" y="450937"/>
            <a:ext cx="8222293" cy="1239751"/>
          </a:xfrm>
        </p:spPr>
        <p:txBody>
          <a:bodyPr/>
          <a:lstStyle/>
          <a:p>
            <a:r>
              <a:rPr lang="en-US"/>
              <a:t>Antitrust Guidelines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04C2AC5-9648-26DF-D585-62E94548F6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7767181" cy="470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98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351414-2E13-1510-F87E-ADE4429D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454" y="365125"/>
            <a:ext cx="8247345" cy="1460500"/>
          </a:xfrm>
        </p:spPr>
        <p:txBody>
          <a:bodyPr/>
          <a:lstStyle/>
          <a:p>
            <a:r>
              <a:rPr lang="en-US"/>
              <a:t>Antitrust Concerns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52D3834-794B-3824-B511-AF6721AE07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8406008" cy="413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88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1C72-1BDE-F01C-0836-3353E7EF2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380" y="741391"/>
            <a:ext cx="6705206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Risks and Penalties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078A5-E6AB-8EFB-4C47-8B3AEDD38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380" y="2533476"/>
            <a:ext cx="6705207" cy="3447832"/>
          </a:xfrm>
        </p:spPr>
        <p:txBody>
          <a:bodyPr anchor="t">
            <a:normAutofit/>
          </a:bodyPr>
          <a:lstStyle/>
          <a:p>
            <a:pPr lvl="0"/>
            <a:r>
              <a:rPr lang="en-US" sz="1700"/>
              <a:t>Severe penalties for antitrust violations: fines up to $1,000,000 for individuals and $100,000,000 for corporations.</a:t>
            </a:r>
          </a:p>
          <a:p>
            <a:pPr lvl="0"/>
            <a:r>
              <a:rPr lang="en-US" sz="1700"/>
              <a:t>Criminal penalties may include jail time, with minimum recommended sentences.</a:t>
            </a:r>
          </a:p>
          <a:p>
            <a:pPr lvl="0"/>
            <a:r>
              <a:rPr lang="en-US" sz="1700"/>
              <a:t>Civil penalties include treble damages and attorneys' fees for civil antitrust actions.</a:t>
            </a:r>
          </a:p>
          <a:p>
            <a:pPr lvl="0"/>
            <a:r>
              <a:rPr lang="en-US" sz="1700"/>
              <a:t>Government scrutiny demands transparent business practices and avoidance of any activity suggestive of price fixing or collusion.</a:t>
            </a:r>
          </a:p>
          <a:p>
            <a:pPr lvl="0"/>
            <a:r>
              <a:rPr lang="en-US" sz="1700"/>
              <a:t>Members should seek guidance from HQ when unsure about proposed activities.</a:t>
            </a:r>
          </a:p>
          <a:p>
            <a:endParaRPr lang="en-US" sz="1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D12BCC-61D9-328E-F085-BB357865E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E600A4-5138-6E7C-0A6C-3653FBD81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652843-24E8-329C-92EE-9B5CA2D4D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30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6E4BB1-A0BA-717E-0376-0CDBB762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194" y="365125"/>
            <a:ext cx="8372605" cy="1460500"/>
          </a:xfrm>
        </p:spPr>
        <p:txBody>
          <a:bodyPr/>
          <a:lstStyle/>
          <a:p>
            <a:r>
              <a:rPr lang="en-US"/>
              <a:t>Guidelines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25FAF3-D58C-AB20-5AEA-FA5A1814F7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8756737" cy="428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57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1</Notes>
  <HiddenSlides>0</HiddenSlide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Association Leadership Institute</vt:lpstr>
      <vt:lpstr>ALA Code of Ethics                  From the ALA Volunteer Handbook  </vt:lpstr>
      <vt:lpstr>Code of Ethics</vt:lpstr>
      <vt:lpstr>Responsibilities to the Legal Management Profession</vt:lpstr>
      <vt:lpstr>Responsibilities to Legal Service Organizations and Others </vt:lpstr>
      <vt:lpstr>Antitrust Guidelines</vt:lpstr>
      <vt:lpstr>Antitrust Concerns </vt:lpstr>
      <vt:lpstr>Risks and Penalties</vt:lpstr>
      <vt:lpstr>Guidelines</vt:lpstr>
      <vt:lpstr>Key Attributes of Successful ALA Leaders</vt:lpstr>
      <vt:lpstr>Key Attributes of Successful ALA Leaders</vt:lpstr>
      <vt:lpstr>           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Fitzpatrick</dc:creator>
  <cp:revision>1</cp:revision>
  <dcterms:created xsi:type="dcterms:W3CDTF">2017-12-04T19:55:35Z</dcterms:created>
  <dcterms:modified xsi:type="dcterms:W3CDTF">2024-03-04T20:44:23Z</dcterms:modified>
</cp:coreProperties>
</file>