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C04ACC-A574-4BE8-95D9-3C5A74EE286B}" v="21" dt="2024-03-08T20:10:56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ea Parent" userId="5180ba99-4a71-41e1-82af-a9b18bab6a5e" providerId="ADAL" clId="{DFC04ACC-A574-4BE8-95D9-3C5A74EE286B}"/>
    <pc:docChg chg="undo addSld modSld">
      <pc:chgData name="Christea Parent" userId="5180ba99-4a71-41e1-82af-a9b18bab6a5e" providerId="ADAL" clId="{DFC04ACC-A574-4BE8-95D9-3C5A74EE286B}" dt="2024-03-08T20:11:02.126" v="108" actId="14100"/>
      <pc:docMkLst>
        <pc:docMk/>
      </pc:docMkLst>
      <pc:sldChg chg="addSp modSp new mod">
        <pc:chgData name="Christea Parent" userId="5180ba99-4a71-41e1-82af-a9b18bab6a5e" providerId="ADAL" clId="{DFC04ACC-A574-4BE8-95D9-3C5A74EE286B}" dt="2024-03-08T20:08:22.932" v="18" actId="27614"/>
        <pc:sldMkLst>
          <pc:docMk/>
          <pc:sldMk cId="36503508" sldId="256"/>
        </pc:sldMkLst>
        <pc:picChg chg="add mod">
          <ac:chgData name="Christea Parent" userId="5180ba99-4a71-41e1-82af-a9b18bab6a5e" providerId="ADAL" clId="{DFC04ACC-A574-4BE8-95D9-3C5A74EE286B}" dt="2024-03-08T20:08:22.932" v="18" actId="27614"/>
          <ac:picMkLst>
            <pc:docMk/>
            <pc:sldMk cId="36503508" sldId="256"/>
            <ac:picMk id="5" creationId="{5CF234FF-CE95-7F69-A1A0-18E605E9435D}"/>
          </ac:picMkLst>
        </pc:picChg>
      </pc:sldChg>
      <pc:sldChg chg="addSp modSp new mod">
        <pc:chgData name="Christea Parent" userId="5180ba99-4a71-41e1-82af-a9b18bab6a5e" providerId="ADAL" clId="{DFC04ACC-A574-4BE8-95D9-3C5A74EE286B}" dt="2024-03-08T20:08:25.829" v="21" actId="962"/>
        <pc:sldMkLst>
          <pc:docMk/>
          <pc:sldMk cId="1819497263" sldId="257"/>
        </pc:sldMkLst>
        <pc:picChg chg="add mod">
          <ac:chgData name="Christea Parent" userId="5180ba99-4a71-41e1-82af-a9b18bab6a5e" providerId="ADAL" clId="{DFC04ACC-A574-4BE8-95D9-3C5A74EE286B}" dt="2024-03-08T20:08:25.829" v="21" actId="962"/>
          <ac:picMkLst>
            <pc:docMk/>
            <pc:sldMk cId="1819497263" sldId="257"/>
            <ac:picMk id="5" creationId="{8A4C3301-865C-6F40-D061-F0F26ACF72C0}"/>
          </ac:picMkLst>
        </pc:picChg>
      </pc:sldChg>
      <pc:sldChg chg="addSp modSp new mod">
        <pc:chgData name="Christea Parent" userId="5180ba99-4a71-41e1-82af-a9b18bab6a5e" providerId="ADAL" clId="{DFC04ACC-A574-4BE8-95D9-3C5A74EE286B}" dt="2024-03-08T20:08:30.387" v="24" actId="962"/>
        <pc:sldMkLst>
          <pc:docMk/>
          <pc:sldMk cId="446239006" sldId="258"/>
        </pc:sldMkLst>
        <pc:picChg chg="add mod">
          <ac:chgData name="Christea Parent" userId="5180ba99-4a71-41e1-82af-a9b18bab6a5e" providerId="ADAL" clId="{DFC04ACC-A574-4BE8-95D9-3C5A74EE286B}" dt="2024-03-08T20:08:30.387" v="24" actId="962"/>
          <ac:picMkLst>
            <pc:docMk/>
            <pc:sldMk cId="446239006" sldId="258"/>
            <ac:picMk id="5" creationId="{08214C6F-B8C4-0F70-8439-EFD11DEC5081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08:50.533" v="40" actId="14100"/>
        <pc:sldMkLst>
          <pc:docMk/>
          <pc:sldMk cId="166293985" sldId="259"/>
        </pc:sldMkLst>
        <pc:spChg chg="add del">
          <ac:chgData name="Christea Parent" userId="5180ba99-4a71-41e1-82af-a9b18bab6a5e" providerId="ADAL" clId="{DFC04ACC-A574-4BE8-95D9-3C5A74EE286B}" dt="2024-03-08T20:08:41.217" v="35"/>
          <ac:spMkLst>
            <pc:docMk/>
            <pc:sldMk cId="166293985" sldId="259"/>
            <ac:spMk id="3" creationId="{3BFACB5F-6B37-513F-D168-F4F1ED9BE3D7}"/>
          </ac:spMkLst>
        </pc:spChg>
        <pc:picChg chg="add mod">
          <ac:chgData name="Christea Parent" userId="5180ba99-4a71-41e1-82af-a9b18bab6a5e" providerId="ADAL" clId="{DFC04ACC-A574-4BE8-95D9-3C5A74EE286B}" dt="2024-03-08T20:08:34.446" v="29"/>
          <ac:picMkLst>
            <pc:docMk/>
            <pc:sldMk cId="166293985" sldId="259"/>
            <ac:picMk id="5" creationId="{4E48AE31-8384-3C2E-D2D4-8CF611F29F16}"/>
          </ac:picMkLst>
        </pc:picChg>
        <pc:picChg chg="add mod">
          <ac:chgData name="Christea Parent" userId="5180ba99-4a71-41e1-82af-a9b18bab6a5e" providerId="ADAL" clId="{DFC04ACC-A574-4BE8-95D9-3C5A74EE286B}" dt="2024-03-08T20:08:37.809" v="34"/>
          <ac:picMkLst>
            <pc:docMk/>
            <pc:sldMk cId="166293985" sldId="259"/>
            <ac:picMk id="7" creationId="{10796176-3D11-7449-F6F3-349FBEFB1190}"/>
          </ac:picMkLst>
        </pc:picChg>
        <pc:picChg chg="add mod">
          <ac:chgData name="Christea Parent" userId="5180ba99-4a71-41e1-82af-a9b18bab6a5e" providerId="ADAL" clId="{DFC04ACC-A574-4BE8-95D9-3C5A74EE286B}" dt="2024-03-08T20:08:50.533" v="40" actId="14100"/>
          <ac:picMkLst>
            <pc:docMk/>
            <pc:sldMk cId="166293985" sldId="259"/>
            <ac:picMk id="9" creationId="{0F6CE969-2EBC-FE16-EA51-2365653F21E7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09:06.773" v="47" actId="14100"/>
        <pc:sldMkLst>
          <pc:docMk/>
          <pc:sldMk cId="2105771356" sldId="260"/>
        </pc:sldMkLst>
        <pc:spChg chg="del">
          <ac:chgData name="Christea Parent" userId="5180ba99-4a71-41e1-82af-a9b18bab6a5e" providerId="ADAL" clId="{DFC04ACC-A574-4BE8-95D9-3C5A74EE286B}" dt="2024-03-08T20:08:54.185" v="41"/>
          <ac:spMkLst>
            <pc:docMk/>
            <pc:sldMk cId="2105771356" sldId="260"/>
            <ac:spMk id="3" creationId="{0CBC1F0E-A939-2DC3-4755-AA91DDCBDED4}"/>
          </ac:spMkLst>
        </pc:spChg>
        <pc:picChg chg="add mod">
          <ac:chgData name="Christea Parent" userId="5180ba99-4a71-41e1-82af-a9b18bab6a5e" providerId="ADAL" clId="{DFC04ACC-A574-4BE8-95D9-3C5A74EE286B}" dt="2024-03-08T20:09:06.773" v="47" actId="14100"/>
          <ac:picMkLst>
            <pc:docMk/>
            <pc:sldMk cId="2105771356" sldId="260"/>
            <ac:picMk id="5" creationId="{490D72F3-26F4-890F-D2E5-42A8819DA57C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09:16.989" v="53" actId="14100"/>
        <pc:sldMkLst>
          <pc:docMk/>
          <pc:sldMk cId="4165710037" sldId="261"/>
        </pc:sldMkLst>
        <pc:spChg chg="del">
          <ac:chgData name="Christea Parent" userId="5180ba99-4a71-41e1-82af-a9b18bab6a5e" providerId="ADAL" clId="{DFC04ACC-A574-4BE8-95D9-3C5A74EE286B}" dt="2024-03-08T20:09:10.765" v="48"/>
          <ac:spMkLst>
            <pc:docMk/>
            <pc:sldMk cId="4165710037" sldId="261"/>
            <ac:spMk id="3" creationId="{6861538D-9D48-1844-EACF-D263C3913454}"/>
          </ac:spMkLst>
        </pc:spChg>
        <pc:picChg chg="add mod">
          <ac:chgData name="Christea Parent" userId="5180ba99-4a71-41e1-82af-a9b18bab6a5e" providerId="ADAL" clId="{DFC04ACC-A574-4BE8-95D9-3C5A74EE286B}" dt="2024-03-08T20:09:16.989" v="53" actId="14100"/>
          <ac:picMkLst>
            <pc:docMk/>
            <pc:sldMk cId="4165710037" sldId="261"/>
            <ac:picMk id="5" creationId="{3AE9712A-D962-6836-FEE6-E487C8DA13F7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09:25.141" v="58" actId="14100"/>
        <pc:sldMkLst>
          <pc:docMk/>
          <pc:sldMk cId="3021031663" sldId="262"/>
        </pc:sldMkLst>
        <pc:spChg chg="del">
          <ac:chgData name="Christea Parent" userId="5180ba99-4a71-41e1-82af-a9b18bab6a5e" providerId="ADAL" clId="{DFC04ACC-A574-4BE8-95D9-3C5A74EE286B}" dt="2024-03-08T20:09:20.168" v="54"/>
          <ac:spMkLst>
            <pc:docMk/>
            <pc:sldMk cId="3021031663" sldId="262"/>
            <ac:spMk id="3" creationId="{08C691AB-9BD1-EF8C-9C9B-99FD16833249}"/>
          </ac:spMkLst>
        </pc:spChg>
        <pc:picChg chg="add mod">
          <ac:chgData name="Christea Parent" userId="5180ba99-4a71-41e1-82af-a9b18bab6a5e" providerId="ADAL" clId="{DFC04ACC-A574-4BE8-95D9-3C5A74EE286B}" dt="2024-03-08T20:09:25.141" v="58" actId="14100"/>
          <ac:picMkLst>
            <pc:docMk/>
            <pc:sldMk cId="3021031663" sldId="262"/>
            <ac:picMk id="5" creationId="{B60A2E5E-534F-19F0-F947-B87C5389D2E3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09:39.918" v="63" actId="14100"/>
        <pc:sldMkLst>
          <pc:docMk/>
          <pc:sldMk cId="2006470628" sldId="263"/>
        </pc:sldMkLst>
        <pc:spChg chg="del">
          <ac:chgData name="Christea Parent" userId="5180ba99-4a71-41e1-82af-a9b18bab6a5e" providerId="ADAL" clId="{DFC04ACC-A574-4BE8-95D9-3C5A74EE286B}" dt="2024-03-08T20:09:33.072" v="59"/>
          <ac:spMkLst>
            <pc:docMk/>
            <pc:sldMk cId="2006470628" sldId="263"/>
            <ac:spMk id="3" creationId="{E1E549C6-8E19-B394-2500-0D2C569046D9}"/>
          </ac:spMkLst>
        </pc:spChg>
        <pc:picChg chg="add mod">
          <ac:chgData name="Christea Parent" userId="5180ba99-4a71-41e1-82af-a9b18bab6a5e" providerId="ADAL" clId="{DFC04ACC-A574-4BE8-95D9-3C5A74EE286B}" dt="2024-03-08T20:09:39.918" v="63" actId="14100"/>
          <ac:picMkLst>
            <pc:docMk/>
            <pc:sldMk cId="2006470628" sldId="263"/>
            <ac:picMk id="5" creationId="{21B04224-CA81-894C-488B-8CBE72D5528D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09:48.350" v="68" actId="14100"/>
        <pc:sldMkLst>
          <pc:docMk/>
          <pc:sldMk cId="156364611" sldId="264"/>
        </pc:sldMkLst>
        <pc:spChg chg="del">
          <ac:chgData name="Christea Parent" userId="5180ba99-4a71-41e1-82af-a9b18bab6a5e" providerId="ADAL" clId="{DFC04ACC-A574-4BE8-95D9-3C5A74EE286B}" dt="2024-03-08T20:09:43.441" v="64"/>
          <ac:spMkLst>
            <pc:docMk/>
            <pc:sldMk cId="156364611" sldId="264"/>
            <ac:spMk id="3" creationId="{DD71A6ED-FF54-B1A2-B4DA-74C9CD068592}"/>
          </ac:spMkLst>
        </pc:spChg>
        <pc:picChg chg="add mod">
          <ac:chgData name="Christea Parent" userId="5180ba99-4a71-41e1-82af-a9b18bab6a5e" providerId="ADAL" clId="{DFC04ACC-A574-4BE8-95D9-3C5A74EE286B}" dt="2024-03-08T20:09:48.350" v="68" actId="14100"/>
          <ac:picMkLst>
            <pc:docMk/>
            <pc:sldMk cId="156364611" sldId="264"/>
            <ac:picMk id="5" creationId="{0C16CE71-953E-539D-34EF-69B06875728A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09:56.493" v="73" actId="14100"/>
        <pc:sldMkLst>
          <pc:docMk/>
          <pc:sldMk cId="1515026491" sldId="265"/>
        </pc:sldMkLst>
        <pc:spChg chg="del">
          <ac:chgData name="Christea Parent" userId="5180ba99-4a71-41e1-82af-a9b18bab6a5e" providerId="ADAL" clId="{DFC04ACC-A574-4BE8-95D9-3C5A74EE286B}" dt="2024-03-08T20:09:52.212" v="69"/>
          <ac:spMkLst>
            <pc:docMk/>
            <pc:sldMk cId="1515026491" sldId="265"/>
            <ac:spMk id="3" creationId="{922E6600-0EAB-490A-A33E-2A2280C6C95E}"/>
          </ac:spMkLst>
        </pc:spChg>
        <pc:picChg chg="add mod">
          <ac:chgData name="Christea Parent" userId="5180ba99-4a71-41e1-82af-a9b18bab6a5e" providerId="ADAL" clId="{DFC04ACC-A574-4BE8-95D9-3C5A74EE286B}" dt="2024-03-08T20:09:56.493" v="73" actId="14100"/>
          <ac:picMkLst>
            <pc:docMk/>
            <pc:sldMk cId="1515026491" sldId="265"/>
            <ac:picMk id="5" creationId="{AA5A780E-3BEA-AAF2-3BD9-DBF07996C56E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10:08.158" v="78" actId="14100"/>
        <pc:sldMkLst>
          <pc:docMk/>
          <pc:sldMk cId="196352415" sldId="266"/>
        </pc:sldMkLst>
        <pc:spChg chg="del">
          <ac:chgData name="Christea Parent" userId="5180ba99-4a71-41e1-82af-a9b18bab6a5e" providerId="ADAL" clId="{DFC04ACC-A574-4BE8-95D9-3C5A74EE286B}" dt="2024-03-08T20:10:03.179" v="74"/>
          <ac:spMkLst>
            <pc:docMk/>
            <pc:sldMk cId="196352415" sldId="266"/>
            <ac:spMk id="3" creationId="{F2DF965D-6A95-4506-F5E3-FA247E925CC0}"/>
          </ac:spMkLst>
        </pc:spChg>
        <pc:picChg chg="add mod">
          <ac:chgData name="Christea Parent" userId="5180ba99-4a71-41e1-82af-a9b18bab6a5e" providerId="ADAL" clId="{DFC04ACC-A574-4BE8-95D9-3C5A74EE286B}" dt="2024-03-08T20:10:08.158" v="78" actId="14100"/>
          <ac:picMkLst>
            <pc:docMk/>
            <pc:sldMk cId="196352415" sldId="266"/>
            <ac:picMk id="5" creationId="{E517A184-0B3D-9EEC-8D05-357BE6D864E2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10:17.093" v="83" actId="14100"/>
        <pc:sldMkLst>
          <pc:docMk/>
          <pc:sldMk cId="1422065573" sldId="267"/>
        </pc:sldMkLst>
        <pc:spChg chg="del">
          <ac:chgData name="Christea Parent" userId="5180ba99-4a71-41e1-82af-a9b18bab6a5e" providerId="ADAL" clId="{DFC04ACC-A574-4BE8-95D9-3C5A74EE286B}" dt="2024-03-08T20:10:12.590" v="79"/>
          <ac:spMkLst>
            <pc:docMk/>
            <pc:sldMk cId="1422065573" sldId="267"/>
            <ac:spMk id="3" creationId="{A3EA9F05-1DC4-0210-FE3E-A32DFF5EC1F7}"/>
          </ac:spMkLst>
        </pc:spChg>
        <pc:picChg chg="add mod">
          <ac:chgData name="Christea Parent" userId="5180ba99-4a71-41e1-82af-a9b18bab6a5e" providerId="ADAL" clId="{DFC04ACC-A574-4BE8-95D9-3C5A74EE286B}" dt="2024-03-08T20:10:17.093" v="83" actId="14100"/>
          <ac:picMkLst>
            <pc:docMk/>
            <pc:sldMk cId="1422065573" sldId="267"/>
            <ac:picMk id="5" creationId="{6A855DEF-899C-6206-65C8-3FF8F316CA9A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10:25.325" v="88" actId="14100"/>
        <pc:sldMkLst>
          <pc:docMk/>
          <pc:sldMk cId="893850089" sldId="268"/>
        </pc:sldMkLst>
        <pc:spChg chg="del">
          <ac:chgData name="Christea Parent" userId="5180ba99-4a71-41e1-82af-a9b18bab6a5e" providerId="ADAL" clId="{DFC04ACC-A574-4BE8-95D9-3C5A74EE286B}" dt="2024-03-08T20:10:19.385" v="84"/>
          <ac:spMkLst>
            <pc:docMk/>
            <pc:sldMk cId="893850089" sldId="268"/>
            <ac:spMk id="3" creationId="{12AE60C5-0C56-6DDC-81DA-BBEB39878CE4}"/>
          </ac:spMkLst>
        </pc:spChg>
        <pc:picChg chg="add mod">
          <ac:chgData name="Christea Parent" userId="5180ba99-4a71-41e1-82af-a9b18bab6a5e" providerId="ADAL" clId="{DFC04ACC-A574-4BE8-95D9-3C5A74EE286B}" dt="2024-03-08T20:10:25.325" v="88" actId="14100"/>
          <ac:picMkLst>
            <pc:docMk/>
            <pc:sldMk cId="893850089" sldId="268"/>
            <ac:picMk id="5" creationId="{68EE3A88-CB9C-7CBC-7181-F7DD5C1C065A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10:36.205" v="93" actId="14100"/>
        <pc:sldMkLst>
          <pc:docMk/>
          <pc:sldMk cId="1573165975" sldId="269"/>
        </pc:sldMkLst>
        <pc:spChg chg="del">
          <ac:chgData name="Christea Parent" userId="5180ba99-4a71-41e1-82af-a9b18bab6a5e" providerId="ADAL" clId="{DFC04ACC-A574-4BE8-95D9-3C5A74EE286B}" dt="2024-03-08T20:10:31.239" v="89"/>
          <ac:spMkLst>
            <pc:docMk/>
            <pc:sldMk cId="1573165975" sldId="269"/>
            <ac:spMk id="3" creationId="{F6BE2D1D-4919-6F46-E464-E7C91CF45A6C}"/>
          </ac:spMkLst>
        </pc:spChg>
        <pc:picChg chg="add mod">
          <ac:chgData name="Christea Parent" userId="5180ba99-4a71-41e1-82af-a9b18bab6a5e" providerId="ADAL" clId="{DFC04ACC-A574-4BE8-95D9-3C5A74EE286B}" dt="2024-03-08T20:10:36.205" v="93" actId="14100"/>
          <ac:picMkLst>
            <pc:docMk/>
            <pc:sldMk cId="1573165975" sldId="269"/>
            <ac:picMk id="5" creationId="{9F784724-9190-3103-361D-D9669A10CF93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10:46.381" v="98" actId="14100"/>
        <pc:sldMkLst>
          <pc:docMk/>
          <pc:sldMk cId="701425804" sldId="270"/>
        </pc:sldMkLst>
        <pc:spChg chg="del">
          <ac:chgData name="Christea Parent" userId="5180ba99-4a71-41e1-82af-a9b18bab6a5e" providerId="ADAL" clId="{DFC04ACC-A574-4BE8-95D9-3C5A74EE286B}" dt="2024-03-08T20:10:41.005" v="94"/>
          <ac:spMkLst>
            <pc:docMk/>
            <pc:sldMk cId="701425804" sldId="270"/>
            <ac:spMk id="3" creationId="{4E972E53-E71C-AE96-28AB-6D3375DAF6AA}"/>
          </ac:spMkLst>
        </pc:spChg>
        <pc:picChg chg="add mod">
          <ac:chgData name="Christea Parent" userId="5180ba99-4a71-41e1-82af-a9b18bab6a5e" providerId="ADAL" clId="{DFC04ACC-A574-4BE8-95D9-3C5A74EE286B}" dt="2024-03-08T20:10:46.381" v="98" actId="14100"/>
          <ac:picMkLst>
            <pc:docMk/>
            <pc:sldMk cId="701425804" sldId="270"/>
            <ac:picMk id="5" creationId="{31C48C38-38BF-EC2A-B076-74883CF0AED7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10:54.413" v="103" actId="14100"/>
        <pc:sldMkLst>
          <pc:docMk/>
          <pc:sldMk cId="2514274801" sldId="271"/>
        </pc:sldMkLst>
        <pc:spChg chg="del">
          <ac:chgData name="Christea Parent" userId="5180ba99-4a71-41e1-82af-a9b18bab6a5e" providerId="ADAL" clId="{DFC04ACC-A574-4BE8-95D9-3C5A74EE286B}" dt="2024-03-08T20:10:49.215" v="99"/>
          <ac:spMkLst>
            <pc:docMk/>
            <pc:sldMk cId="2514274801" sldId="271"/>
            <ac:spMk id="3" creationId="{3C912F69-5DBC-3683-3C0D-0079E169FDE6}"/>
          </ac:spMkLst>
        </pc:spChg>
        <pc:picChg chg="add mod">
          <ac:chgData name="Christea Parent" userId="5180ba99-4a71-41e1-82af-a9b18bab6a5e" providerId="ADAL" clId="{DFC04ACC-A574-4BE8-95D9-3C5A74EE286B}" dt="2024-03-08T20:10:54.413" v="103" actId="14100"/>
          <ac:picMkLst>
            <pc:docMk/>
            <pc:sldMk cId="2514274801" sldId="271"/>
            <ac:picMk id="5" creationId="{8CCAB349-8D2E-525A-6E49-37CB763259F2}"/>
          </ac:picMkLst>
        </pc:picChg>
      </pc:sldChg>
      <pc:sldChg chg="addSp delSp modSp new mod">
        <pc:chgData name="Christea Parent" userId="5180ba99-4a71-41e1-82af-a9b18bab6a5e" providerId="ADAL" clId="{DFC04ACC-A574-4BE8-95D9-3C5A74EE286B}" dt="2024-03-08T20:11:02.126" v="108" actId="14100"/>
        <pc:sldMkLst>
          <pc:docMk/>
          <pc:sldMk cId="2331585528" sldId="272"/>
        </pc:sldMkLst>
        <pc:spChg chg="del">
          <ac:chgData name="Christea Parent" userId="5180ba99-4a71-41e1-82af-a9b18bab6a5e" providerId="ADAL" clId="{DFC04ACC-A574-4BE8-95D9-3C5A74EE286B}" dt="2024-03-08T20:10:56.797" v="104"/>
          <ac:spMkLst>
            <pc:docMk/>
            <pc:sldMk cId="2331585528" sldId="272"/>
            <ac:spMk id="3" creationId="{AC715399-8B75-4A61-4694-3AD83F63F2AB}"/>
          </ac:spMkLst>
        </pc:spChg>
        <pc:picChg chg="add mod">
          <ac:chgData name="Christea Parent" userId="5180ba99-4a71-41e1-82af-a9b18bab6a5e" providerId="ADAL" clId="{DFC04ACC-A574-4BE8-95D9-3C5A74EE286B}" dt="2024-03-08T20:11:02.126" v="108" actId="14100"/>
          <ac:picMkLst>
            <pc:docMk/>
            <pc:sldMk cId="2331585528" sldId="272"/>
            <ac:picMk id="5" creationId="{B6BAE845-2C8D-A7E8-CBE9-72B7CB73FB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FE1AC-8EA8-5828-AD58-1DF8D0326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7E767-63AF-AD73-4852-9418CC3E6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C5220-E9BE-2CB9-27A7-2B207ECF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D77A6-1F7D-06F1-69AE-E0F11C84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BB1DC-DEC4-87AE-F014-8D7A8E10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44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182D6-DF67-3E6B-23A9-75C3F262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4AE99-BEA1-0FDD-345B-03D53039A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23298-0731-C1F4-71CC-DABAB9B74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8C90F-363F-379B-B80E-650E7A1F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05B09-FFB0-DA14-8ECA-85E09BB6F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7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AFE8E-BC58-EDAB-C375-06659BDF9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58E53-F343-C67B-E485-E3FF838E5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BF533-DC74-6066-3FD7-94DA577D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3E4B5-CE8A-4B27-E05E-70A2C8A34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B03E5-5C01-D3AC-71C7-667CBEBE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3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58C3-0963-F01D-31F9-C92772E2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13AF5-F98A-99E8-5D46-73DFE63AA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A593F-0EA2-7894-DF05-7EFC04F1F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34D52-0791-B0C8-719B-D04E2CF9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7118C-4D08-E9CB-438B-3F1F3D19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0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48FF-E20A-2C85-4C7B-BB2125A0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7F71A-BD30-6195-8623-28DF0D56E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3A2D-2C4D-EF10-2D48-4EF60E5B1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8B3EB-325A-E885-2690-5BB528EE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AEA4-1E57-8304-D635-D13F28FF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9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2FA1-2FAE-B0EA-080E-FE9A7D6F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8BFF-A7CD-AF55-CC0A-5E2C7EBBA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4512C-781F-2B70-53D3-2393F858D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549AD-7D0F-9A2C-3C90-EE67D643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18FFA-E61C-A387-2AF7-2003A26C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F9783-DED2-2DD7-976F-EA9DBB04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0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E2A14-1AC8-76D0-9FBE-D995ADE2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C3AAE-F9E7-9343-235A-28E53CBC2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88BF9-2174-8867-E1C9-DBFA6D9CB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AE6F74-04D8-5CA3-C581-82D3329F6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F8720-B3E2-5832-F1FF-28D400C478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A11FF9-FBDF-4EE4-F427-28E3B3AD7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17EF6-71CF-D6AE-9CFC-28925441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6D5BC1-9B9D-C316-22FE-E58A8EA7F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4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AC70-E72D-310E-5F46-F72609E5C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67758-C0A0-3CAA-4C40-0AEC2065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500779-4E22-AA40-8465-98E8F25E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5BC21-61A8-479A-9DC0-15C79589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4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A0EE64-6E5A-02EF-4D9E-2509E5C7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82F07-4B7C-A22F-C956-EF005E85D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A75C6-910A-24CB-5E23-6A48B53B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33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E45AD-5C2B-9100-A856-B4866FC84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AB54B-D44E-93C4-8290-1FAC42728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3E2943-4812-9D17-8B1B-F162679DB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C9F7C-145A-CEE2-7B19-3414DBDE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5EBB3-120E-E3CB-6AF1-0A34E4ECD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B8E31-AE4E-9B1A-FA2E-0B3EADA3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43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B45F9-5D0C-A928-FE1C-0D817822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8266F-5B08-1DBF-0F08-76E765D5F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272CC-5149-5EAD-ED22-4E5D6EA0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19CD7-62DE-6F4E-771F-464A126F6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6BF0D-5C37-8C19-EB88-FEA1E35E9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C3EB2-8735-620D-58F6-09C0DC33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0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E648D-2CF6-A5B7-95C3-9392E33C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25F33-E4AF-6C5F-F8CF-A40FA4F8E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51173-3488-431D-E3E0-DFD74F16E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41793A-8864-44A8-ABE6-1E481C4E0043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FF4E1-007A-137B-7379-84EDA998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E1DC6-FE12-8353-0976-5709DE629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1C7D68-8F3E-4AEC-AD39-867ABB08F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B69F-91D4-9175-BB8C-955872090E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EF2F3-0EF6-9BCE-BDA7-B7F37E3C05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and white cover with text&#10;&#10;Description automatically generated">
            <a:extLst>
              <a:ext uri="{FF2B5EF4-FFF2-40B4-BE49-F238E27FC236}">
                <a16:creationId xmlns:a16="http://schemas.microsoft.com/office/drawing/2014/main" id="{5CF234FF-CE95-7F69-A1A0-18E605E94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E7469-A0C5-462C-FA08-75286CEF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orange graphic&#10;&#10;Description automatically generated">
            <a:extLst>
              <a:ext uri="{FF2B5EF4-FFF2-40B4-BE49-F238E27FC236}">
                <a16:creationId xmlns:a16="http://schemas.microsoft.com/office/drawing/2014/main" id="{AA5A780E-3BEA-AAF2-3BD9-DBF07996C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1502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A8665-69D7-2994-129C-42F1A981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white graph with text&#10;&#10;Description automatically generated with medium confidence">
            <a:extLst>
              <a:ext uri="{FF2B5EF4-FFF2-40B4-BE49-F238E27FC236}">
                <a16:creationId xmlns:a16="http://schemas.microsoft.com/office/drawing/2014/main" id="{E517A184-0B3D-9EEC-8D05-357BE6D86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635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09BA0-FF11-8A7D-EAF9-B395D6E8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orange graph&#10;&#10;Description automatically generated">
            <a:extLst>
              <a:ext uri="{FF2B5EF4-FFF2-40B4-BE49-F238E27FC236}">
                <a16:creationId xmlns:a16="http://schemas.microsoft.com/office/drawing/2014/main" id="{6A855DEF-899C-6206-65C8-3FF8F316C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22065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6560A-B37B-3247-A92D-6471FB9E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white circle with black text&#10;&#10;Description automatically generated">
            <a:extLst>
              <a:ext uri="{FF2B5EF4-FFF2-40B4-BE49-F238E27FC236}">
                <a16:creationId xmlns:a16="http://schemas.microsoft.com/office/drawing/2014/main" id="{68EE3A88-CB9C-7CBC-7181-F7DD5C1C0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93850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9108-B085-9EEB-9F7F-782EB5E7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program&#10;&#10;Description automatically generated">
            <a:extLst>
              <a:ext uri="{FF2B5EF4-FFF2-40B4-BE49-F238E27FC236}">
                <a16:creationId xmlns:a16="http://schemas.microsoft.com/office/drawing/2014/main" id="{9F784724-9190-3103-361D-D9669A10C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316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312EC-F57D-036C-5ABE-5C6B23C37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white report&#10;&#10;Description automatically generated">
            <a:extLst>
              <a:ext uri="{FF2B5EF4-FFF2-40B4-BE49-F238E27FC236}">
                <a16:creationId xmlns:a16="http://schemas.microsoft.com/office/drawing/2014/main" id="{31C48C38-38BF-EC2A-B076-74883CF0A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01425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2A8A-66EA-502E-6113-05E8DB691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white certificate&#10;&#10;Description automatically generated">
            <a:extLst>
              <a:ext uri="{FF2B5EF4-FFF2-40B4-BE49-F238E27FC236}">
                <a16:creationId xmlns:a16="http://schemas.microsoft.com/office/drawing/2014/main" id="{8CCAB349-8D2E-525A-6E49-37CB76325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14274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07CB9-6536-4882-DD6F-2E2AFFBD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tree in the shape of a heart&#10;&#10;Description automatically generated">
            <a:extLst>
              <a:ext uri="{FF2B5EF4-FFF2-40B4-BE49-F238E27FC236}">
                <a16:creationId xmlns:a16="http://schemas.microsoft.com/office/drawing/2014/main" id="{B6BAE845-2C8D-A7E8-CBE9-72B7CB73F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158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8F9C-846C-01F6-576E-8B4F3F49DF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2DAFB-3697-FD5D-D0CF-9584503D2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ree with leaves and text&#10;&#10;Description automatically generated">
            <a:extLst>
              <a:ext uri="{FF2B5EF4-FFF2-40B4-BE49-F238E27FC236}">
                <a16:creationId xmlns:a16="http://schemas.microsoft.com/office/drawing/2014/main" id="{8A4C3301-865C-6F40-D061-F0F26ACF7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97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07B2-549F-91A3-CD78-C81763D2A2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3AE430-863E-00C7-DB7A-52613B97DB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women with their headshots&#10;&#10;Description automatically generated">
            <a:extLst>
              <a:ext uri="{FF2B5EF4-FFF2-40B4-BE49-F238E27FC236}">
                <a16:creationId xmlns:a16="http://schemas.microsoft.com/office/drawing/2014/main" id="{08214C6F-B8C4-0F70-8439-EFD11DEC5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39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7DAAF-9869-6E30-1F2F-19EACA4F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A green mountains with text&#10;&#10;Description automatically generated">
            <a:extLst>
              <a:ext uri="{FF2B5EF4-FFF2-40B4-BE49-F238E27FC236}">
                <a16:creationId xmlns:a16="http://schemas.microsoft.com/office/drawing/2014/main" id="{0F6CE969-2EBC-FE16-EA51-2365653F2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629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B1EB-E931-12E9-BC6C-23157921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mountains with text&#10;&#10;Description automatically generated with medium confidence">
            <a:extLst>
              <a:ext uri="{FF2B5EF4-FFF2-40B4-BE49-F238E27FC236}">
                <a16:creationId xmlns:a16="http://schemas.microsoft.com/office/drawing/2014/main" id="{490D72F3-26F4-890F-D2E5-42A8819DA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0577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50DE6-F6DF-D9E5-1CBE-7063B713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mountains and text&#10;&#10;Description automatically generated">
            <a:extLst>
              <a:ext uri="{FF2B5EF4-FFF2-40B4-BE49-F238E27FC236}">
                <a16:creationId xmlns:a16="http://schemas.microsoft.com/office/drawing/2014/main" id="{3AE9712A-D962-6836-FEE6-E487C8DA1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65710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4EBE9-ADB4-98C5-6880-460B4B94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mountains with text&#10;&#10;Description automatically generated">
            <a:extLst>
              <a:ext uri="{FF2B5EF4-FFF2-40B4-BE49-F238E27FC236}">
                <a16:creationId xmlns:a16="http://schemas.microsoft.com/office/drawing/2014/main" id="{B60A2E5E-534F-19F0-F947-B87C5389D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21031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C03A8-ADD4-ED4D-84A4-D10C34283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white circle with black text&#10;&#10;Description automatically generated">
            <a:extLst>
              <a:ext uri="{FF2B5EF4-FFF2-40B4-BE49-F238E27FC236}">
                <a16:creationId xmlns:a16="http://schemas.microsoft.com/office/drawing/2014/main" id="{21B04224-CA81-894C-488B-8CBE72D55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0647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CF3C-A658-59F1-2C73-69D67368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strategy&#10;&#10;Description automatically generated">
            <a:extLst>
              <a:ext uri="{FF2B5EF4-FFF2-40B4-BE49-F238E27FC236}">
                <a16:creationId xmlns:a16="http://schemas.microsoft.com/office/drawing/2014/main" id="{0C16CE71-953E-539D-34EF-69B068757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6364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0d0b4d8-dac0-442f-a11d-e01bf3bc84e2">ALADOCS-737797929-2688</_dlc_DocId>
    <TaxCatchAll xmlns="b0d0b4d8-dac0-442f-a11d-e01bf3bc84e2" xsi:nil="true"/>
    <lcf76f155ced4ddcb4097134ff3c332f xmlns="22ecc8ad-f9fa-4838-995b-9301f35127da">
      <Terms xmlns="http://schemas.microsoft.com/office/infopath/2007/PartnerControls"/>
    </lcf76f155ced4ddcb4097134ff3c332f>
    <TaxKeywordTaxHTField xmlns="b0d0b4d8-dac0-442f-a11d-e01bf3bc84e2">
      <Terms xmlns="http://schemas.microsoft.com/office/infopath/2007/PartnerControls"/>
    </TaxKeywordTaxHTField>
    <_dlc_DocIdUrl xmlns="b0d0b4d8-dac0-442f-a11d-e01bf3bc84e2">
      <Url>https://alanet.sharepoint.com/foundation/_layouts/15/DocIdRedir.aspx?ID=ALADOCS-737797929-2688</Url>
      <Description>ALADOCS-737797929-2688</Description>
    </_dlc_DocIdUrl>
    <Retention_x0020_Date xmlns="b0d0b4d8-dac0-442f-a11d-e01bf3bc84e2">5 Years</Retention_x0020_Da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DDEBBDED099B488FC60389DFE559D1" ma:contentTypeVersion="20" ma:contentTypeDescription="Create a new document." ma:contentTypeScope="" ma:versionID="b2cef91d858f0a71ce92afc5265bbff8">
  <xsd:schema xmlns:xsd="http://www.w3.org/2001/XMLSchema" xmlns:xs="http://www.w3.org/2001/XMLSchema" xmlns:p="http://schemas.microsoft.com/office/2006/metadata/properties" xmlns:ns2="b0d0b4d8-dac0-442f-a11d-e01bf3bc84e2" xmlns:ns3="22ecc8ad-f9fa-4838-995b-9301f35127da" targetNamespace="http://schemas.microsoft.com/office/2006/metadata/properties" ma:root="true" ma:fieldsID="528775221888da5d07343ace452212e8" ns2:_="" ns3:_="">
    <xsd:import namespace="b0d0b4d8-dac0-442f-a11d-e01bf3bc84e2"/>
    <xsd:import namespace="22ecc8ad-f9fa-4838-995b-9301f35127d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2:TaxKeywordTaxHTField" minOccurs="0"/>
                <xsd:element ref="ns2:TaxCatchAll" minOccurs="0"/>
                <xsd:element ref="ns2:Retention_x0020_Date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d0b4d8-dac0-442f-a11d-e01bf3bc84e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3" nillable="true" ma:taxonomy="true" ma:internalName="TaxKeywordTaxHTField" ma:taxonomyFieldName="TaxKeyword" ma:displayName="Enterprise Keywords" ma:fieldId="{23f27201-bee3-471e-b2e7-b64fd8b7ca38}" ma:taxonomyMulti="true" ma:sspId="e99fb18b-195f-4cbe-b952-cf12f91f989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7dde1d07-175e-4208-85f5-5974fcc063e7}" ma:internalName="TaxCatchAll" ma:showField="CatchAllData" ma:web="b0d0b4d8-dac0-442f-a11d-e01bf3bc84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Retention_x0020_Date" ma:index="15" nillable="true" ma:displayName="Retention Date" ma:default="5 Years" ma:format="Dropdown" ma:internalName="Retention_x0020_Date">
      <xsd:simpleType>
        <xsd:restriction base="dms:Choice">
          <xsd:enumeration value="1 Year"/>
          <xsd:enumeration value="2 Years"/>
          <xsd:enumeration value="3 Years"/>
          <xsd:enumeration value="4 Years"/>
          <xsd:enumeration value="5 Years"/>
          <xsd:enumeration value="6 Years"/>
          <xsd:enumeration value="7 Years"/>
          <xsd:enumeration value="8 Years"/>
          <xsd:enumeration value="9 Years"/>
          <xsd:enumeration value="10 Years"/>
          <xsd:enumeration value="Permanent"/>
        </xsd:restriction>
      </xsd:simpleType>
    </xsd:element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cc8ad-f9fa-4838-995b-9301f35127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e99fb18b-195f-4cbe-b952-cf12f91f98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1D307B-4A17-4BAB-8059-69E8AD633229}">
  <ds:schemaRefs>
    <ds:schemaRef ds:uri="http://schemas.microsoft.com/office/2006/metadata/properties"/>
    <ds:schemaRef ds:uri="http://schemas.microsoft.com/office/infopath/2007/PartnerControls"/>
    <ds:schemaRef ds:uri="b0d0b4d8-dac0-442f-a11d-e01bf3bc84e2"/>
    <ds:schemaRef ds:uri="22ecc8ad-f9fa-4838-995b-9301f35127da"/>
  </ds:schemaRefs>
</ds:datastoreItem>
</file>

<file path=customXml/itemProps2.xml><?xml version="1.0" encoding="utf-8"?>
<ds:datastoreItem xmlns:ds="http://schemas.openxmlformats.org/officeDocument/2006/customXml" ds:itemID="{AAC4BD25-B290-4DA6-9D58-ABD9B3791F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BD88A9-3EA7-4936-ADD5-AD98AA148FE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F0DC2A14-B77E-496D-AE41-619550C4EC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d0b4d8-dac0-442f-a11d-e01bf3bc84e2"/>
    <ds:schemaRef ds:uri="22ecc8ad-f9fa-4838-995b-9301f35127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Christea Parent</dc:creator>
  <cp:lastModifiedBy>Christea Parent</cp:lastModifiedBy>
  <cp:revision>1</cp:revision>
  <dcterms:created xsi:type="dcterms:W3CDTF">2024-03-08T20:07:51Z</dcterms:created>
  <dcterms:modified xsi:type="dcterms:W3CDTF">2024-03-08T20:12:33Z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0x010100A1DDEBBDED099B488FC60389DFE559D1</vt:lpwstr>
  </property>
  <property fmtid="{D5CDD505-2E9C-101B-9397-08002B2CF9AE}" pid="4" name="_dlc_DocIdItemGuid">
    <vt:lpwstr>73a4fe73-418b-4ecc-a59c-b10be456cee8</vt:lpwstr>
  </property>
  <property fmtid="{D5CDD505-2E9C-101B-9397-08002B2CF9AE}" pid="5" name="MediaServiceImageTags">
    <vt:lpwstr/>
  </property>
</Properties>
</file>