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FD8AD-2ECD-5230-DC70-0120A1C8D8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32FD99-5B37-FB0A-8794-CB08037FE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29D65-7746-15B0-255E-69F23AC5D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01AD-6D5A-49FD-9A84-605A4B428EF0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7320F-7BFA-69F6-08C3-8DF388CB7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E6F07-B2E2-4074-5D52-47F230BAF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6433-7A4D-4AF6-BDE0-64A3FDB7B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4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43598-DBD4-7E7A-A137-675F3B0E5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8C27AA-9AE0-AD3F-4FE2-CF39F4917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51574-A149-D4AE-D772-3E48EFBA2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01AD-6D5A-49FD-9A84-605A4B428EF0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EC3D2-30F4-1499-076B-8738B5F8F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AB3A6-90CC-5EB7-C9F5-49690B576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6433-7A4D-4AF6-BDE0-64A3FDB7B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0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C2AB8D-1A3F-08FD-60CD-F8C0606A3D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62D04C-B6FC-DA08-6A6A-E81350A426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5EF44-2DF9-C177-48B7-05ED74ABB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01AD-6D5A-49FD-9A84-605A4B428EF0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12090-2EFC-BE0E-48F9-757842E91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65250-022D-FC6A-4AF9-5CE5F42F5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6433-7A4D-4AF6-BDE0-64A3FDB7B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1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DA3E9-5C5C-05AE-C868-11614C720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2BE06-99A8-8E95-1D44-BA52EFDD5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3F6C6-C22A-FF3F-D36C-7579714C2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01AD-6D5A-49FD-9A84-605A4B428EF0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001E7-3822-75CB-3A0F-F2A10F87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D378D-1CBE-D7D6-32D9-65C110178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6433-7A4D-4AF6-BDE0-64A3FDB7B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85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704A9-B461-ED9D-D0F7-7B0278012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73BBD-5044-60F7-ECE8-18243290D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78890-AD66-F6F9-D0C8-0A614AF7B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01AD-6D5A-49FD-9A84-605A4B428EF0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EEF6B-9238-1D5A-DC3F-88E5860F2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249EB-22B8-4A00-9AA2-AEDFCF4A0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6433-7A4D-4AF6-BDE0-64A3FDB7B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7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00CF8-0C65-D41D-5DEA-DFD0B753A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F8E13-91BF-C7DB-39B4-F2518FC7F7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3477E-96FD-4403-DBBC-DDF8DAFDA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631DF2-4390-58D7-4E3D-0846249CA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01AD-6D5A-49FD-9A84-605A4B428EF0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FF9945-179C-8952-97C2-FE90155A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8628D-4A75-29CE-3C7F-17090D8C9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6433-7A4D-4AF6-BDE0-64A3FDB7B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0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95C7A-3511-D92A-AD9A-9DC67E611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B9501-C907-7295-50D7-48AA83263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E60500-A716-6760-E770-8C89E5E048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1F1969-1949-386D-D867-20EAAF4B74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86CA31-FC0B-9F52-256E-D77903D42F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700192-FD9F-8997-D0D9-552E6E6D2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01AD-6D5A-49FD-9A84-605A4B428EF0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A4FF07-28A7-E7F1-CF0F-F731507AD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6E1C06-CD9F-3382-416B-2DA8DE3CC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6433-7A4D-4AF6-BDE0-64A3FDB7B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8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07AC0-BDE6-B2AC-CC7A-839072969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8904AB-9915-F19C-D189-B4E46C37E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01AD-6D5A-49FD-9A84-605A4B428EF0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0E311C-D4A5-39B2-48C4-30F78ECF5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24044-9ED0-09B1-B1F5-910CF94E6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6433-7A4D-4AF6-BDE0-64A3FDB7B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7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3ECA95-95D2-B87B-7F72-70E3FF9E6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01AD-6D5A-49FD-9A84-605A4B428EF0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FB95B7-095E-F20B-62CE-EEA8FA388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81943B-2122-1B49-A4F0-58D62C49F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6433-7A4D-4AF6-BDE0-64A3FDB7B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11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61273-BC93-173B-C5E3-F15AC62F0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61A3D-EBEF-4506-793D-588D7E783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44E249-3291-8D37-0050-0A02A22704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1A9C5-2F85-F37A-D03D-00D6BF4E6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01AD-6D5A-49FD-9A84-605A4B428EF0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AA915A-8B56-90D3-6048-3969CF406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EBDDF7-2C48-23EC-167B-CC7AB3DAA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6433-7A4D-4AF6-BDE0-64A3FDB7B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3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2966F-9F25-85F7-D8DA-8E8DFA79E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A7F021-C55D-82F2-E5DE-EDF830993A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072DFB-618D-ED56-438D-8A786C835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836FE2-F272-673B-53C8-DB1BBFC39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01AD-6D5A-49FD-9A84-605A4B428EF0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FEB254-7E2A-18DC-C6D1-776428C67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D226AF-59FA-B534-EEE6-9FB78EEF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6433-7A4D-4AF6-BDE0-64A3FDB7B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5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75510-82C3-1EC6-7820-B455C04A9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48EEE-A182-F620-4812-271FDD928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C4E1D-D1AC-CE9C-82B0-318E070E6B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0B01AD-6D5A-49FD-9A84-605A4B428EF0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8E8E-029F-BC20-629D-30BA8C58A6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B62EF-375E-B81C-03BE-0848122EB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FB6433-7A4D-4AF6-BDE0-64A3FDB7B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79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ECD71-A3DB-93FC-26DC-026A98D08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6383" y="1854201"/>
            <a:ext cx="7452115" cy="92811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20F2CB-21EA-5A0D-AFCC-2AE71F2C93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6384" y="2938794"/>
            <a:ext cx="7491234" cy="348156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768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680C7-8BCE-A48B-70A4-4D041D289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036" y="929070"/>
            <a:ext cx="9446763" cy="76161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2B0D8-9574-AC43-F181-CB4365B18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036" y="1825625"/>
            <a:ext cx="9446764" cy="379280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64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C2061-FF41-FF16-E23D-0D7C0BB11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7080" y="365125"/>
            <a:ext cx="6938683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65C39-6A60-91AF-BC20-29F23FC8B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7080" y="1825625"/>
            <a:ext cx="8351846" cy="384169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426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3CC49-C67E-5FE4-1393-8749A6B5F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918" y="220044"/>
            <a:ext cx="8782152" cy="61612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3257B-C4B1-1B47-DE76-674519001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0918" y="1075765"/>
            <a:ext cx="9535187" cy="394121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878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2210A-8280-F876-DAB6-DA3DB11A2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121952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765C3-FCDB-C5FD-3530-3BD69A041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121952" cy="403814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52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6050F-7408-33B0-C275-9FFF9EBCB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9600"/>
            <a:ext cx="7478486" cy="10810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825C7-82C2-93A3-6EFD-522F15A35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24962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02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3AB1C-D14D-C812-47AB-9A0E2EAFD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6551"/>
            <a:ext cx="10515600" cy="11611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EBC0F-004F-EA97-137A-D39DA42FF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28647"/>
            <a:ext cx="10091057" cy="34156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61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D1773-76BC-B46A-0DC2-7B3AA2E5C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1238"/>
            <a:ext cx="8455781" cy="75958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F1334-D1C5-9E11-F833-11853F3D4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647" y="1549854"/>
            <a:ext cx="10082591" cy="368496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001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51A57807D7A440A8B0F3C83E770FCC" ma:contentTypeVersion="23" ma:contentTypeDescription="Create a new document." ma:contentTypeScope="" ma:versionID="c633da30a48cf332250fc3cc9c2cab3e">
  <xsd:schema xmlns:xsd="http://www.w3.org/2001/XMLSchema" xmlns:xs="http://www.w3.org/2001/XMLSchema" xmlns:p="http://schemas.microsoft.com/office/2006/metadata/properties" xmlns:ns2="25bc41ef-d0fe-434b-9296-d0ab689c5b40" xmlns:ns3="b0d0b4d8-dac0-442f-a11d-e01bf3bc84e2" xmlns:ns4="e649193c-9f92-47ef-b741-3f893ccb0712" xmlns:ns5="5168f4b8-4f56-46c1-947b-cdc28505e2cd" targetNamespace="http://schemas.microsoft.com/office/2006/metadata/properties" ma:root="true" ma:fieldsID="df37fe6d97ae355a91e142a1acee358d" ns2:_="" ns3:_="" ns4:_="" ns5:_="">
    <xsd:import namespace="25bc41ef-d0fe-434b-9296-d0ab689c5b40"/>
    <xsd:import namespace="b0d0b4d8-dac0-442f-a11d-e01bf3bc84e2"/>
    <xsd:import namespace="e649193c-9f92-47ef-b741-3f893ccb0712"/>
    <xsd:import namespace="5168f4b8-4f56-46c1-947b-cdc28505e2c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  <xsd:element ref="ns4:LastSharedByUser" minOccurs="0"/>
                <xsd:element ref="ns4:LastSharedByTime" minOccurs="0"/>
                <xsd:element ref="ns5:MediaServiceMetadata" minOccurs="0"/>
                <xsd:element ref="ns5:MediaServiceFastMetadata" minOccurs="0"/>
                <xsd:element ref="ns5:MediaServiceDateTaken" minOccurs="0"/>
                <xsd:element ref="ns5:MediaServiceAutoTags" minOccurs="0"/>
                <xsd:element ref="ns5:MediaServiceEventHashCode" minOccurs="0"/>
                <xsd:element ref="ns5:MediaServiceGenerationTime" minOccurs="0"/>
                <xsd:element ref="ns3:TaxCatchAll" minOccurs="0"/>
                <xsd:element ref="ns3:Retention_x0020_Date" minOccurs="0"/>
                <xsd:element ref="ns5:MediaServiceOCR" minOccurs="0"/>
                <xsd:element ref="ns3:_dlc_DocId" minOccurs="0"/>
                <xsd:element ref="ns3:_dlc_DocIdUrl" minOccurs="0"/>
                <xsd:element ref="ns3:_dlc_DocIdPersistId" minOccurs="0"/>
                <xsd:element ref="ns5:MediaServiceAutoKeyPoints" minOccurs="0"/>
                <xsd:element ref="ns5:MediaServiceKeyPoints" minOccurs="0"/>
                <xsd:element ref="ns5:MediaLengthInSeconds" minOccurs="0"/>
                <xsd:element ref="ns5:MediaServiceLocation" minOccurs="0"/>
                <xsd:element ref="ns5:lcf76f155ced4ddcb4097134ff3c332f" minOccurs="0"/>
                <xsd:element ref="ns5:MediaServiceObjectDetectorVersions" minOccurs="0"/>
                <xsd:element ref="ns5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bc41ef-d0fe-434b-9296-d0ab689c5b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d0b4d8-dac0-442f-a11d-e01bf3bc84e2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7dde1d07-175e-4208-85f5-5974fcc063e7}" ma:internalName="TaxCatchAll" ma:showField="CatchAllData" ma:web="b0d0b4d8-dac0-442f-a11d-e01bf3bc84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Retention_x0020_Date" ma:index="20" nillable="true" ma:displayName="Retention Date" ma:default="5 Years" ma:format="Dropdown" ma:internalName="Retention_x0020_Date">
      <xsd:simpleType>
        <xsd:restriction base="dms:Choice">
          <xsd:enumeration value="1 Year"/>
          <xsd:enumeration value="2 Years"/>
          <xsd:enumeration value="3 Years"/>
          <xsd:enumeration value="4 Years"/>
          <xsd:enumeration value="5 Years"/>
          <xsd:enumeration value="6 Years"/>
          <xsd:enumeration value="7 Years"/>
          <xsd:enumeration value="8 Years"/>
          <xsd:enumeration value="9 Years"/>
          <xsd:enumeration value="10 Years"/>
          <xsd:enumeration value="Permanent"/>
        </xsd:restriction>
      </xsd:simpleType>
    </xsd:element>
    <xsd:element name="_dlc_DocId" ma:index="2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49193c-9f92-47ef-b741-3f893ccb0712" elementFormDefault="qualified">
    <xsd:import namespace="http://schemas.microsoft.com/office/2006/documentManagement/types"/>
    <xsd:import namespace="http://schemas.microsoft.com/office/infopath/2007/PartnerControls"/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8f4b8-4f56-46c1-947b-cdc28505e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e99fb18b-195f-4cbe-b952-cf12f91f98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0d0b4d8-dac0-442f-a11d-e01bf3bc84e2" xsi:nil="true"/>
    <Retention_x0020_Date xmlns="b0d0b4d8-dac0-442f-a11d-e01bf3bc84e2">5 Years</Retention_x0020_Date>
    <lcf76f155ced4ddcb4097134ff3c332f xmlns="5168f4b8-4f56-46c1-947b-cdc28505e2cd">
      <Terms xmlns="http://schemas.microsoft.com/office/infopath/2007/PartnerControls"/>
    </lcf76f155ced4ddcb4097134ff3c332f>
    <_dlc_DocId xmlns="b0d0b4d8-dac0-442f-a11d-e01bf3bc84e2">ALADOCS-2061751479-7134</_dlc_DocId>
    <_dlc_DocIdUrl xmlns="b0d0b4d8-dac0-442f-a11d-e01bf3bc84e2">
      <Url>https://alanet.sharepoint.com/mktg/_layouts/15/DocIdRedir.aspx?ID=ALADOCS-2061751479-7134</Url>
      <Description>ALADOCS-2061751479-7134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3C35506-1748-4066-BF50-72E98DDCC1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bc41ef-d0fe-434b-9296-d0ab689c5b40"/>
    <ds:schemaRef ds:uri="b0d0b4d8-dac0-442f-a11d-e01bf3bc84e2"/>
    <ds:schemaRef ds:uri="e649193c-9f92-47ef-b741-3f893ccb0712"/>
    <ds:schemaRef ds:uri="5168f4b8-4f56-46c1-947b-cdc28505e2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2AC7F3-28B7-4D8C-9B3A-C8C88243CBB2}">
  <ds:schemaRefs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b0d0b4d8-dac0-442f-a11d-e01bf3bc84e2"/>
    <ds:schemaRef ds:uri="http://www.w3.org/XML/1998/namespace"/>
    <ds:schemaRef ds:uri="http://schemas.microsoft.com/office/infopath/2007/PartnerControls"/>
    <ds:schemaRef ds:uri="25bc41ef-d0fe-434b-9296-d0ab689c5b40"/>
    <ds:schemaRef ds:uri="http://schemas.openxmlformats.org/package/2006/metadata/core-properties"/>
    <ds:schemaRef ds:uri="5168f4b8-4f56-46c1-947b-cdc28505e2cd"/>
    <ds:schemaRef ds:uri="e649193c-9f92-47ef-b741-3f893ccb0712"/>
  </ds:schemaRefs>
</ds:datastoreItem>
</file>

<file path=customXml/itemProps3.xml><?xml version="1.0" encoding="utf-8"?>
<ds:datastoreItem xmlns:ds="http://schemas.openxmlformats.org/officeDocument/2006/customXml" ds:itemID="{5C89BF80-FC05-4B85-BF6B-BC56651D79A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C334C1E-EC7A-481E-BB22-859D4054196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Andrea Fitzpatrick</dc:creator>
  <cp:lastModifiedBy>Valerie Danner</cp:lastModifiedBy>
  <cp:revision>3</cp:revision>
  <dcterms:created xsi:type="dcterms:W3CDTF">2024-06-05T18:02:48Z</dcterms:created>
  <dcterms:modified xsi:type="dcterms:W3CDTF">2024-06-12T20:28:48Z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0x0101009A51A57807D7A440A8B0F3C83E770FCC</vt:lpwstr>
  </property>
  <property fmtid="{D5CDD505-2E9C-101B-9397-08002B2CF9AE}" pid="3" name="_dlc_DocIdItemGuid">
    <vt:lpwstr>b1a40d60-7c20-4eba-821f-ac0c2bae6e4e</vt:lpwstr>
  </property>
</Properties>
</file>